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1.xml" ContentType="application/vnd.openxmlformats-officedocument.theme+xml"/>
  <Override PartName="/ppt/slideMasters/slideMaster1.xml" ContentType="application/vnd.openxmlformats-officedocument.presentationml.slideMaster+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slides/slide1.xml" ContentType="application/vnd.openxmlformats-officedocument.presentationml.slide+xml"/>
  <Override PartName="/ppt/notesSlides/notesSlide2.xml" ContentType="application/vnd.openxmlformats-officedocument.presentationml.notesSlide+xml"/>
  <Override PartName="/ppt/slides/slide2.xml" ContentType="application/vnd.openxmlformats-officedocument.presentationml.slide+xml"/>
  <Override PartName="/ppt/notesSlides/notesSlide3.xml" ContentType="application/vnd.openxmlformats-officedocument.presentationml.notesSlide+xml"/>
  <Override PartName="/ppt/slides/slide3.xml" ContentType="application/vnd.openxmlformats-officedocument.presentationml.slide+xml"/>
  <Override PartName="/ppt/notesSlides/notesSlide4.xml" ContentType="application/vnd.openxmlformats-officedocument.presentationml.notesSlide+xml"/>
  <Override PartName="/ppt/slides/slide4.xml" ContentType="application/vnd.openxmlformats-officedocument.presentationml.slide+xml"/>
  <Override PartName="/ppt/notesSlides/notesSlide5.xml" ContentType="application/vnd.openxmlformats-officedocument.presentationml.notesSlide+xml"/>
  <Override PartName="/ppt/slides/slide5.xml" ContentType="application/vnd.openxmlformats-officedocument.presentationml.slide+xml"/>
  <Override PartName="/ppt/notesSlides/notesSlide6.xml" ContentType="application/vnd.openxmlformats-officedocument.presentationml.notesSlide+xml"/>
  <Override PartName="/ppt/slides/slide6.xml" ContentType="application/vnd.openxmlformats-officedocument.presentationml.slide+xml"/>
  <Override PartName="/ppt/notesSlides/notesSlide7.xml" ContentType="application/vnd.openxmlformats-officedocument.presentationml.notesSlide+xml"/>
  <Override PartName="/ppt/slides/slide7.xml" ContentType="application/vnd.openxmlformats-officedocument.presentationml.slide+xml"/>
  <Override PartName="/ppt/notesSlides/notesSlide8.xml" ContentType="application/vnd.openxmlformats-officedocument.presentationml.notesSlide+xml"/>
  <Override PartName="/ppt/slides/slide8.xml" ContentType="application/vnd.openxmlformats-officedocument.presentationml.slide+xml"/>
  <Override PartName="/ppt/notesSlides/notesSlide9.xml" ContentType="application/vnd.openxmlformats-officedocument.presentationml.notesSlide+xml"/>
  <Override PartName="/ppt/slides/slide9.xml" ContentType="application/vnd.openxmlformats-officedocument.presentationml.slide+xml"/>
  <Override PartName="/ppt/slides/slide10.xml" ContentType="application/vnd.openxmlformats-officedocument.presentationml.slide+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p="http://schemas.openxmlformats.org/presentationml/2006/main" xmlns:r="http://schemas.openxmlformats.org/officeDocument/2006/relationships" xmlns:a="http://schemas.openxmlformats.org/drawingml/2006/main">
  <p:sldMasterIdLst>
    <p:sldMasterId id="2147483660" r:id="rId1"/>
  </p:sldMasterIdLst>
  <p:notesMasterIdLst>
    <p:notesMasterId r:id="rId2"/>
  </p:notesMasterIdLst>
  <p:sldIdLst>
    <p:sldId id="256" r:id="rId4"/>
    <p:sldId id="257" r:id="rId5"/>
    <p:sldId id="258" r:id="rId6"/>
    <p:sldId id="259" r:id="rId7"/>
    <p:sldId id="260" r:id="rId8"/>
    <p:sldId id="261" r:id="rId9"/>
    <p:sldId id="262" r:id="rId10"/>
    <p:sldId id="263" r:id="rId11"/>
    <p:sldId id="264" r:id="rId12"/>
    <p:sldId id="265" r:id="rId13"/>
  </p:sldIdLst>
  <p:sldSz cx="14630400" cy="8229600"/>
  <p:notesSz cx="6857895" cy="9143861"/>
  <p:kinsoku lang="zh-CN" invalStChars="!%),.:;?]}¨·ˇˉ་―‖’”…‰∶、。〃々〉》」』】〕〗！＂＇％），．：；？］｀｜｝～￠" invalEndChars="([{·‘“〈《「『【〔〖（．［｛￡￥"/>
  <p:defaultTextStyle>
    <a:defPPr>
      <a:defRPr lang="zh-CN"/>
    </a:defPPr>
    <a:lvl1pPr marL="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1pPr>
    <a:lvl2pPr marL="4572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2pPr>
    <a:lvl3pPr marL="9144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3pPr>
    <a:lvl4pPr marL="13716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4pPr>
    <a:lvl5pPr marL="18288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5pPr>
    <a:lvl6pPr marL="22860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6pPr>
    <a:lvl7pPr marL="27432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7pPr>
    <a:lvl8pPr marL="32004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8pPr>
    <a:lvl9pPr marL="32004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showNarration="1">
    <p:penClr>
      <a:srgbClr val="FF0000"/>
    </p:penClr>
    <p:extLst>
      <p:ext uri="{EC167BDD-8182-4AB7-AECC-EB403E3ABB37}">
        <p14:laserClr xmlns:p14="http://schemas.microsoft.com/office/powerpoint/2010/main">
          <a:srgbClr val="FF0000"/>
        </p14:laserClr>
      </p:ext>
    </p:extLst>
  </p:showPr>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p:restoredLeft sz="15611" autoAdjust="0"/>
    <p:restoredTop sz="99500" autoAdjust="0"/>
  </p:normalViewPr>
  <p:slideViewPr>
    <p:cSldViewPr snapToGrid="0" snapToObjects="1">
      <p:cViewPr varScale="1">
        <p:scale>
          <a:sx n="70" d="100"/>
          <a:sy n="70" d="100"/>
        </p:scale>
        <p:origin x="0" y="0"/>
      </p:cViewPr>
      <p:guideLst/>
    </p:cSldViewPr>
  </p:slideViewPr>
  <p:outlineViewPr>
    <p:cViewPr>
      <p:scale>
        <a:sx n="33" d="100"/>
        <a:sy n="33" d="100"/>
      </p:scale>
      <p:origin x="0" y="0"/>
    </p:cViewPr>
    <p:sldLst/>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57" d="100"/>
          <a:sy n="57" d="100"/>
        </p:scale>
        <p:origin x="0" y="0"/>
      </p:cViewPr>
      <p:guideLst/>
    </p:cSldViewPr>
  </p:notesViewPr>
  <p:gridSpacing cx="72009" cy="72009"/>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theme" Target="theme/theme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4971000"/>
      </p:ext>
    </p:extLst>
  </p:cSld>
  <p:clrMap bg1="lt1" tx1="dk1" bg2="lt2" tx2="dk2" accent1="accent1" accent2="accent2" accent3="accent3" accent4="accent4" accent5="accent5" accent6="accent6" hlink="hlink" folHlink="folHlink"/>
  <p:hf sldNum="1" hdr="0" ftr="0" dt="0"/>
  <p:notesStyle>
    <a:lvl1pPr marL="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1pPr>
    <a:lvl2pPr marL="4572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2pPr>
    <a:lvl3pPr marL="9144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3pPr>
    <a:lvl4pPr marL="13716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4pPr>
    <a:lvl5pPr marL="18288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5pPr>
    <a:lvl6pPr marL="22860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6pPr>
    <a:lvl7pPr marL="27432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7pPr>
    <a:lvl8pPr marL="32004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8pPr>
    <a:lvl9pPr marL="32004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7" name="对象"/>
          <p:cNvSpPr>
            <a:spLocks noGrp="1" noChangeAspect="1"/>
          </p:cNvSpPr>
          <p:nvPr>
            <p:ph type="sldImg"/>
          </p:nvPr>
        </p:nvSpPr>
        <p:spPr>
          <a:xfrm rot="0">
            <a:off x="0" y="0"/>
            <a:ext cx="0" cy="0"/>
          </a:xfrm>
          <a:prstGeom prst="rect"/>
          <a:noFill/>
          <a:ln w="12700" cmpd="sng" cap="flat">
            <a:noFill/>
            <a:prstDash val="solid"/>
            <a:miter/>
          </a:ln>
        </p:spPr>
      </p:sp>
      <p:sp>
        <p:nvSpPr>
          <p:cNvPr id="8" name="文本框"/>
          <p:cNvSpPr>
            <a:spLocks noGrp="1"/>
          </p:cNvSpPr>
          <p:nvPr>
            <p:ph type="body" idx="1"/>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
        <p:nvSpPr>
          <p:cNvPr id="9" name="文本框"/>
          <p:cNvSpPr txBox="1">
            <a:spLocks/>
          </p:cNvSpPr>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0"/>
              </a:spcBef>
              <a:spcAft>
                <a:spcPts val="0"/>
              </a:spcAft>
              <a:buNone/>
            </a:pPr>
            <a:fld id="{CAD2D6BD-DE1B-4B5F-8B41-2702339687B9}" type="slidenum">
              <a:rPr lang="en-US" altLang="zh-CN" sz="1800" b="0" i="0" u="none" strike="noStrike" kern="1200" cap="none" spc="0" baseline="0">
                <a:solidFill>
                  <a:schemeClr val="tx1"/>
                </a:solidFill>
                <a:latin typeface="Calibri" pitchFamily="0" charset="0"/>
                <a:ea typeface="等线" pitchFamily="0" charset="0"/>
                <a:cs typeface="Calibri" pitchFamily="0" charset="0"/>
              </a:rPr>
              <a:t>1</a:t>
            </a:fld>
            <a:endParaRPr lang="zh-CN" altLang="en-US" sz="180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232597720"/>
      </p:ext>
    </p:extLst>
  </p:cSld>
  <p:clrMapOvr>
    <a:masterClrMapping/>
  </p:clrMapOvr>
</p:notes>
</file>

<file path=ppt/notesSlides/notesSlide2.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24" name="对象"/>
          <p:cNvSpPr>
            <a:spLocks noGrp="1" noChangeAspect="1"/>
          </p:cNvSpPr>
          <p:nvPr>
            <p:ph type="sldImg"/>
          </p:nvPr>
        </p:nvSpPr>
        <p:spPr>
          <a:xfrm rot="0">
            <a:off x="0" y="0"/>
            <a:ext cx="0" cy="0"/>
          </a:xfrm>
          <a:prstGeom prst="rect"/>
          <a:noFill/>
          <a:ln w="12700" cmpd="sng" cap="flat">
            <a:noFill/>
            <a:prstDash val="solid"/>
            <a:miter/>
          </a:ln>
        </p:spPr>
      </p:sp>
      <p:sp>
        <p:nvSpPr>
          <p:cNvPr id="25" name="文本框"/>
          <p:cNvSpPr>
            <a:spLocks noGrp="1"/>
          </p:cNvSpPr>
          <p:nvPr>
            <p:ph type="body" idx="1"/>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
        <p:nvSpPr>
          <p:cNvPr id="26" name="文本框"/>
          <p:cNvSpPr txBox="1">
            <a:spLocks/>
          </p:cNvSpPr>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0"/>
              </a:spcBef>
              <a:spcAft>
                <a:spcPts val="0"/>
              </a:spcAft>
              <a:buNone/>
            </a:pPr>
            <a:fld id="{CAD2D6BD-DE1B-4B5F-8B41-2702339687B9}" type="slidenum">
              <a:rPr lang="en-US" altLang="zh-CN" sz="1800" b="0" i="0" u="none" strike="noStrike" kern="1200" cap="none" spc="0" baseline="0">
                <a:solidFill>
                  <a:schemeClr val="tx1"/>
                </a:solidFill>
                <a:latin typeface="Calibri" pitchFamily="0" charset="0"/>
                <a:ea typeface="等线" pitchFamily="0" charset="0"/>
                <a:cs typeface="Calibri" pitchFamily="0" charset="0"/>
              </a:rPr>
              <a:t>2</a:t>
            </a:fld>
            <a:endParaRPr lang="zh-CN" altLang="en-US" sz="180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424073046"/>
      </p:ext>
    </p:extLst>
  </p:cSld>
  <p:clrMapOvr>
    <a:masterClrMapping/>
  </p:clrMapOvr>
</p:notes>
</file>

<file path=ppt/notesSlides/notesSlide3.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41" name="对象"/>
          <p:cNvSpPr>
            <a:spLocks noGrp="1" noChangeAspect="1"/>
          </p:cNvSpPr>
          <p:nvPr>
            <p:ph type="sldImg"/>
          </p:nvPr>
        </p:nvSpPr>
        <p:spPr>
          <a:xfrm rot="0">
            <a:off x="0" y="0"/>
            <a:ext cx="0" cy="0"/>
          </a:xfrm>
          <a:prstGeom prst="rect"/>
          <a:noFill/>
          <a:ln w="12700" cmpd="sng" cap="flat">
            <a:noFill/>
            <a:prstDash val="solid"/>
            <a:miter/>
          </a:ln>
        </p:spPr>
      </p:sp>
      <p:sp>
        <p:nvSpPr>
          <p:cNvPr id="42" name="文本框"/>
          <p:cNvSpPr>
            <a:spLocks noGrp="1"/>
          </p:cNvSpPr>
          <p:nvPr>
            <p:ph type="body" idx="1"/>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
        <p:nvSpPr>
          <p:cNvPr id="43" name="文本框"/>
          <p:cNvSpPr txBox="1">
            <a:spLocks/>
          </p:cNvSpPr>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0"/>
              </a:spcBef>
              <a:spcAft>
                <a:spcPts val="0"/>
              </a:spcAft>
              <a:buNone/>
            </a:pPr>
            <a:fld id="{CAD2D6BD-DE1B-4B5F-8B41-2702339687B9}" type="slidenum">
              <a:rPr lang="en-US" altLang="zh-CN" sz="1800" b="0" i="0" u="none" strike="noStrike" kern="1200" cap="none" spc="0" baseline="0">
                <a:solidFill>
                  <a:schemeClr val="tx1"/>
                </a:solidFill>
                <a:latin typeface="Calibri" pitchFamily="0" charset="0"/>
                <a:ea typeface="等线" pitchFamily="0" charset="0"/>
                <a:cs typeface="Calibri" pitchFamily="0" charset="0"/>
              </a:rPr>
              <a:t>3</a:t>
            </a:fld>
            <a:endParaRPr lang="zh-CN" altLang="en-US" sz="180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301154786"/>
      </p:ext>
    </p:extLst>
  </p:cSld>
  <p:clrMapOvr>
    <a:masterClrMapping/>
  </p:clrMapOvr>
</p:notes>
</file>

<file path=ppt/notesSlides/notesSlide4.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52" name="对象"/>
          <p:cNvSpPr>
            <a:spLocks noGrp="1" noChangeAspect="1"/>
          </p:cNvSpPr>
          <p:nvPr>
            <p:ph type="sldImg"/>
          </p:nvPr>
        </p:nvSpPr>
        <p:spPr>
          <a:xfrm rot="0">
            <a:off x="0" y="0"/>
            <a:ext cx="0" cy="0"/>
          </a:xfrm>
          <a:prstGeom prst="rect"/>
          <a:noFill/>
          <a:ln w="12700" cmpd="sng" cap="flat">
            <a:noFill/>
            <a:prstDash val="solid"/>
            <a:miter/>
          </a:ln>
        </p:spPr>
      </p:sp>
      <p:sp>
        <p:nvSpPr>
          <p:cNvPr id="53" name="文本框"/>
          <p:cNvSpPr>
            <a:spLocks noGrp="1"/>
          </p:cNvSpPr>
          <p:nvPr>
            <p:ph type="body" idx="1"/>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
        <p:nvSpPr>
          <p:cNvPr id="54" name="文本框"/>
          <p:cNvSpPr txBox="1">
            <a:spLocks/>
          </p:cNvSpPr>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0"/>
              </a:spcBef>
              <a:spcAft>
                <a:spcPts val="0"/>
              </a:spcAft>
              <a:buNone/>
            </a:pPr>
            <a:fld id="{CAD2D6BD-DE1B-4B5F-8B41-2702339687B9}" type="slidenum">
              <a:rPr lang="en-US" altLang="zh-CN" sz="1800" b="0" i="0" u="none" strike="noStrike" kern="1200" cap="none" spc="0" baseline="0">
                <a:solidFill>
                  <a:schemeClr val="tx1"/>
                </a:solidFill>
                <a:latin typeface="Calibri" pitchFamily="0" charset="0"/>
                <a:ea typeface="等线" pitchFamily="0" charset="0"/>
                <a:cs typeface="Calibri" pitchFamily="0" charset="0"/>
              </a:rPr>
              <a:t>4</a:t>
            </a:fld>
            <a:endParaRPr lang="zh-CN" altLang="en-US" sz="180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420597693"/>
      </p:ext>
    </p:extLst>
  </p:cSld>
  <p:clrMapOvr>
    <a:masterClrMapping/>
  </p:clrMapOvr>
</p:notes>
</file>

<file path=ppt/notesSlides/notesSlide5.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67" name="对象"/>
          <p:cNvSpPr>
            <a:spLocks noGrp="1" noChangeAspect="1"/>
          </p:cNvSpPr>
          <p:nvPr>
            <p:ph type="sldImg"/>
          </p:nvPr>
        </p:nvSpPr>
        <p:spPr>
          <a:xfrm rot="0">
            <a:off x="0" y="0"/>
            <a:ext cx="0" cy="0"/>
          </a:xfrm>
          <a:prstGeom prst="rect"/>
          <a:noFill/>
          <a:ln w="12700" cmpd="sng" cap="flat">
            <a:noFill/>
            <a:prstDash val="solid"/>
            <a:miter/>
          </a:ln>
        </p:spPr>
      </p:sp>
      <p:sp>
        <p:nvSpPr>
          <p:cNvPr id="68" name="文本框"/>
          <p:cNvSpPr>
            <a:spLocks noGrp="1"/>
          </p:cNvSpPr>
          <p:nvPr>
            <p:ph type="body" idx="1"/>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
        <p:nvSpPr>
          <p:cNvPr id="69" name="文本框"/>
          <p:cNvSpPr txBox="1">
            <a:spLocks/>
          </p:cNvSpPr>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0"/>
              </a:spcBef>
              <a:spcAft>
                <a:spcPts val="0"/>
              </a:spcAft>
              <a:buNone/>
            </a:pPr>
            <a:fld id="{CAD2D6BD-DE1B-4B5F-8B41-2702339687B9}" type="slidenum">
              <a:rPr lang="en-US" altLang="zh-CN" sz="1800" b="0" i="0" u="none" strike="noStrike" kern="1200" cap="none" spc="0" baseline="0">
                <a:solidFill>
                  <a:schemeClr val="tx1"/>
                </a:solidFill>
                <a:latin typeface="Calibri" pitchFamily="0" charset="0"/>
                <a:ea typeface="等线" pitchFamily="0" charset="0"/>
                <a:cs typeface="Calibri" pitchFamily="0" charset="0"/>
              </a:rPr>
              <a:t>5</a:t>
            </a:fld>
            <a:endParaRPr lang="zh-CN" altLang="en-US" sz="180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706124434"/>
      </p:ext>
    </p:extLst>
  </p:cSld>
  <p:clrMapOvr>
    <a:masterClrMapping/>
  </p:clrMapOvr>
</p:notes>
</file>

<file path=ppt/notesSlides/notesSlide6.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85" name="对象"/>
          <p:cNvSpPr>
            <a:spLocks noGrp="1" noChangeAspect="1"/>
          </p:cNvSpPr>
          <p:nvPr>
            <p:ph type="sldImg"/>
          </p:nvPr>
        </p:nvSpPr>
        <p:spPr>
          <a:xfrm rot="0">
            <a:off x="0" y="0"/>
            <a:ext cx="0" cy="0"/>
          </a:xfrm>
          <a:prstGeom prst="rect"/>
          <a:noFill/>
          <a:ln w="12700" cmpd="sng" cap="flat">
            <a:noFill/>
            <a:prstDash val="solid"/>
            <a:miter/>
          </a:ln>
        </p:spPr>
      </p:sp>
      <p:sp>
        <p:nvSpPr>
          <p:cNvPr id="86" name="文本框"/>
          <p:cNvSpPr>
            <a:spLocks noGrp="1"/>
          </p:cNvSpPr>
          <p:nvPr>
            <p:ph type="body" idx="1"/>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
        <p:nvSpPr>
          <p:cNvPr id="87" name="文本框"/>
          <p:cNvSpPr txBox="1">
            <a:spLocks/>
          </p:cNvSpPr>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0"/>
              </a:spcBef>
              <a:spcAft>
                <a:spcPts val="0"/>
              </a:spcAft>
              <a:buNone/>
            </a:pPr>
            <a:fld id="{CAD2D6BD-DE1B-4B5F-8B41-2702339687B9}" type="slidenum">
              <a:rPr lang="en-US" altLang="zh-CN" sz="1800" b="0" i="0" u="none" strike="noStrike" kern="1200" cap="none" spc="0" baseline="0">
                <a:solidFill>
                  <a:schemeClr val="tx1"/>
                </a:solidFill>
                <a:latin typeface="Calibri" pitchFamily="0" charset="0"/>
                <a:ea typeface="等线" pitchFamily="0" charset="0"/>
                <a:cs typeface="Calibri" pitchFamily="0" charset="0"/>
              </a:rPr>
              <a:t>6</a:t>
            </a:fld>
            <a:endParaRPr lang="zh-CN" altLang="en-US" sz="180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964791573"/>
      </p:ext>
    </p:extLst>
  </p:cSld>
  <p:clrMapOvr>
    <a:masterClrMapping/>
  </p:clrMapOvr>
</p:notes>
</file>

<file path=ppt/notesSlides/notesSlide7.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103" name="对象"/>
          <p:cNvSpPr>
            <a:spLocks noGrp="1" noChangeAspect="1"/>
          </p:cNvSpPr>
          <p:nvPr>
            <p:ph type="sldImg"/>
          </p:nvPr>
        </p:nvSpPr>
        <p:spPr>
          <a:xfrm rot="0">
            <a:off x="0" y="0"/>
            <a:ext cx="0" cy="0"/>
          </a:xfrm>
          <a:prstGeom prst="rect"/>
          <a:noFill/>
          <a:ln w="12700" cmpd="sng" cap="flat">
            <a:noFill/>
            <a:prstDash val="solid"/>
            <a:miter/>
          </a:ln>
        </p:spPr>
      </p:sp>
      <p:sp>
        <p:nvSpPr>
          <p:cNvPr id="104" name="文本框"/>
          <p:cNvSpPr>
            <a:spLocks noGrp="1"/>
          </p:cNvSpPr>
          <p:nvPr>
            <p:ph type="body" idx="1"/>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
        <p:nvSpPr>
          <p:cNvPr id="105" name="文本框"/>
          <p:cNvSpPr txBox="1">
            <a:spLocks/>
          </p:cNvSpPr>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0"/>
              </a:spcBef>
              <a:spcAft>
                <a:spcPts val="0"/>
              </a:spcAft>
              <a:buNone/>
            </a:pPr>
            <a:fld id="{CAD2D6BD-DE1B-4B5F-8B41-2702339687B9}" type="slidenum">
              <a:rPr lang="en-US" altLang="zh-CN" sz="1800" b="0" i="0" u="none" strike="noStrike" kern="1200" cap="none" spc="0" baseline="0">
                <a:solidFill>
                  <a:schemeClr val="tx1"/>
                </a:solidFill>
                <a:latin typeface="Calibri" pitchFamily="0" charset="0"/>
                <a:ea typeface="等线" pitchFamily="0" charset="0"/>
                <a:cs typeface="Calibri" pitchFamily="0" charset="0"/>
              </a:rPr>
              <a:t>7</a:t>
            </a:fld>
            <a:endParaRPr lang="zh-CN" altLang="en-US" sz="180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313378685"/>
      </p:ext>
    </p:extLst>
  </p:cSld>
  <p:clrMapOvr>
    <a:masterClrMapping/>
  </p:clrMapOvr>
</p:notes>
</file>

<file path=ppt/notesSlides/notesSlide8.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121" name="对象"/>
          <p:cNvSpPr>
            <a:spLocks noGrp="1" noChangeAspect="1"/>
          </p:cNvSpPr>
          <p:nvPr>
            <p:ph type="sldImg"/>
          </p:nvPr>
        </p:nvSpPr>
        <p:spPr>
          <a:xfrm rot="0">
            <a:off x="0" y="0"/>
            <a:ext cx="0" cy="0"/>
          </a:xfrm>
          <a:prstGeom prst="rect"/>
          <a:noFill/>
          <a:ln w="12700" cmpd="sng" cap="flat">
            <a:noFill/>
            <a:prstDash val="solid"/>
            <a:miter/>
          </a:ln>
        </p:spPr>
      </p:sp>
      <p:sp>
        <p:nvSpPr>
          <p:cNvPr id="122" name="文本框"/>
          <p:cNvSpPr>
            <a:spLocks noGrp="1"/>
          </p:cNvSpPr>
          <p:nvPr>
            <p:ph type="body" idx="1"/>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
        <p:nvSpPr>
          <p:cNvPr id="123" name="文本框"/>
          <p:cNvSpPr txBox="1">
            <a:spLocks/>
          </p:cNvSpPr>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0"/>
              </a:spcBef>
              <a:spcAft>
                <a:spcPts val="0"/>
              </a:spcAft>
              <a:buNone/>
            </a:pPr>
            <a:fld id="{CAD2D6BD-DE1B-4B5F-8B41-2702339687B9}" type="slidenum">
              <a:rPr lang="en-US" altLang="zh-CN" sz="1800" b="0" i="0" u="none" strike="noStrike" kern="1200" cap="none" spc="0" baseline="0">
                <a:solidFill>
                  <a:schemeClr val="tx1"/>
                </a:solidFill>
                <a:latin typeface="Calibri" pitchFamily="0" charset="0"/>
                <a:ea typeface="等线" pitchFamily="0" charset="0"/>
                <a:cs typeface="Calibri" pitchFamily="0" charset="0"/>
              </a:rPr>
              <a:t>8</a:t>
            </a:fld>
            <a:endParaRPr lang="zh-CN" altLang="en-US" sz="180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157302798"/>
      </p:ext>
    </p:extLst>
  </p:cSld>
  <p:clrMapOvr>
    <a:masterClrMapping/>
  </p:clrMapOvr>
</p:notes>
</file>

<file path=ppt/notesSlides/notesSlide9.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133" name="对象"/>
          <p:cNvSpPr>
            <a:spLocks noGrp="1" noChangeAspect="1"/>
          </p:cNvSpPr>
          <p:nvPr>
            <p:ph type="sldImg"/>
          </p:nvPr>
        </p:nvSpPr>
        <p:spPr>
          <a:xfrm rot="0">
            <a:off x="0" y="0"/>
            <a:ext cx="0" cy="0"/>
          </a:xfrm>
          <a:prstGeom prst="rect"/>
          <a:noFill/>
          <a:ln w="12700" cmpd="sng" cap="flat">
            <a:noFill/>
            <a:prstDash val="solid"/>
            <a:miter/>
          </a:ln>
        </p:spPr>
      </p:sp>
      <p:sp>
        <p:nvSpPr>
          <p:cNvPr id="134" name="文本框"/>
          <p:cNvSpPr>
            <a:spLocks noGrp="1"/>
          </p:cNvSpPr>
          <p:nvPr>
            <p:ph type="body" idx="1"/>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
        <p:nvSpPr>
          <p:cNvPr id="135" name="文本框"/>
          <p:cNvSpPr txBox="1">
            <a:spLocks/>
          </p:cNvSpPr>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0"/>
              </a:spcBef>
              <a:spcAft>
                <a:spcPts val="0"/>
              </a:spcAft>
              <a:buNone/>
            </a:pPr>
            <a:fld id="{CAD2D6BD-DE1B-4B5F-8B41-2702339687B9}" type="slidenum">
              <a:rPr lang="en-US" altLang="zh-CN" sz="1800" b="0" i="0" u="none" strike="noStrike" kern="1200" cap="none" spc="0" baseline="0">
                <a:solidFill>
                  <a:schemeClr val="tx1"/>
                </a:solidFill>
                <a:latin typeface="Calibri" pitchFamily="0" charset="0"/>
                <a:ea typeface="等线" pitchFamily="0" charset="0"/>
                <a:cs typeface="Calibri" pitchFamily="0" charset="0"/>
              </a:rPr>
              <a:t>9</a:t>
            </a:fld>
            <a:endParaRPr lang="zh-CN" altLang="en-US" sz="180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168169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p="http://schemas.openxmlformats.org/presentationml/2006/main" xmlns:a="http://schemas.openxmlformats.org/drawingml/2006/main" xmlns:r="http://schemas.openxmlformats.org/officeDocument/2006/relationships" type="title" preserve="1">
  <p:cSld name="标题幻灯片">
    <p:spTree>
      <p:nvGrpSpPr>
        <p:cNvPr id="1" name=""/>
        <p:cNvGrpSpPr/>
        <p:nvPr/>
      </p:nvGrpSpPr>
      <p:grpSpPr>
        <a:xfrm>
          <a:off x="0" y="0"/>
          <a:ext cx="0" cy="0"/>
          <a:chOff x="0" y="0"/>
          <a:chExt cx="0" cy="0"/>
        </a:xfrm>
      </p:grpSpPr>
      <p:sp>
        <p:nvSpPr>
          <p:cNvPr id="2" name="文本框"/>
          <p:cNvSpPr>
            <a:spLocks noGrp="1"/>
          </p:cNvSpPr>
          <p:nvPr>
            <p:ph type="ctrTitle"/>
          </p:nvPr>
        </p:nvSpPr>
        <p:spPr>
          <a:xfrm>
            <a:off x="1097280" y="2556510"/>
            <a:ext cx="12435840" cy="1764030"/>
          </a:xfrm>
        </p:spPr>
        <p:txBody>
          <a:bodyPr/>
          <a:lstStyle/>
          <a:p>
            <a:r>
              <a:rPr lang="zh-CN" altLang="en-US" smtClean="0"/>
              <a:t>单击此处编辑母版标题样式</a:t>
            </a:r>
            <a:endParaRPr lang="zh-CN" altLang="en-US"/>
          </a:p>
        </p:txBody>
      </p:sp>
      <p:sp>
        <p:nvSpPr>
          <p:cNvPr id="3" name="文本框"/>
          <p:cNvSpPr>
            <a:spLocks noGrp="1"/>
          </p:cNvSpPr>
          <p:nvPr>
            <p:ph type="subTitle" idx="1"/>
          </p:nvPr>
        </p:nvSpPr>
        <p:spPr>
          <a:xfrm>
            <a:off x="2194560" y="4663440"/>
            <a:ext cx="10241280" cy="210312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1073562421"/>
      </p:ext>
    </p:extLst>
  </p:cSld>
  <p:clrMapOvr>
    <a:masterClrMapping/>
  </p:clrMapOvr>
</p:sldLayout>
</file>

<file path=ppt/slideLayouts/slideLayout10.xml><?xml version="1.0" encoding="utf-8"?>
<p:sldLayout xmlns:p="http://schemas.openxmlformats.org/presentationml/2006/main" type="vertTx" preserve="1">
  <p:cSld name="标题和竖排文本">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body" orient="vert" idx="1"/>
          </p:nvPr>
        </p:nvSpPr>
        <p:spPr/>
        <p:txBody>
          <a:bodyPr xmlns:a="http://schemas.openxmlformats.org/drawingml/2006/main" vert="eaVert"/>
          <a:lstStyle xmlns:a="http://schemas.openxmlformats.org/drawingml/2006/main"/>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Tree>
    <p:extLst>
      <p:ext uri="{BB962C8B-B14F-4D97-AF65-F5344CB8AC3E}">
        <p14:creationId xmlns:p14="http://schemas.microsoft.com/office/powerpoint/2010/main" val="256209188"/>
      </p:ext>
    </p:extLst>
  </p:cSld>
  <p:clrMapOvr>
    <a:masterClrMapping xmlns:a="http://schemas.openxmlformats.org/drawingml/2006/main"/>
  </p:clrMapOvr>
</p:sldLayout>
</file>

<file path=ppt/slideLayouts/slideLayout11.xml><?xml version="1.0" encoding="utf-8"?>
<p:sldLayout xmlns:p="http://schemas.openxmlformats.org/presentationml/2006/main" type="vertTitleAndTx" preserve="1">
  <p:cSld name="垂直排列标题与文本">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orient="vert"/>
          </p:nvPr>
        </p:nvSpPr>
        <p:spPr>
          <a:xfrm xmlns:a="http://schemas.openxmlformats.org/drawingml/2006/main">
            <a:off x="6629400" y="274638"/>
            <a:ext cx="2057400" cy="5851525"/>
          </a:xfrm>
        </p:spPr>
        <p:txBody>
          <a:bodyPr xmlns:a="http://schemas.openxmlformats.org/drawingml/2006/main" vert="eaVert"/>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body" orient="vert" idx="1"/>
          </p:nvPr>
        </p:nvSpPr>
        <p:spPr>
          <a:xfrm xmlns:a="http://schemas.openxmlformats.org/drawingml/2006/main">
            <a:off x="457200" y="274638"/>
            <a:ext cx="6019800" cy="5851525"/>
          </a:xfrm>
        </p:spPr>
        <p:txBody>
          <a:bodyPr xmlns:a="http://schemas.openxmlformats.org/drawingml/2006/main" vert="eaVert"/>
          <a:lstStyle xmlns:a="http://schemas.openxmlformats.org/drawingml/2006/main"/>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Tree>
    <p:extLst>
      <p:ext uri="{BB962C8B-B14F-4D97-AF65-F5344CB8AC3E}">
        <p14:creationId xmlns:p14="http://schemas.microsoft.com/office/powerpoint/2010/main" val="1784737312"/>
      </p:ext>
    </p:extLst>
  </p:cSld>
  <p:clrMapOvr>
    <a:masterClrMapping xmlns:a="http://schemas.openxmlformats.org/drawingml/2006/main"/>
  </p:clrMapOvr>
</p:sldLayout>
</file>

<file path=ppt/slideLayouts/slideLayout12.xml><?xml version="1.0" encoding="utf-8"?>
<p:sldLayout xmlns:p="http://schemas.openxmlformats.org/presentationml/2006/main" showMasterSp="0" preserve="1">
  <p:cSld name="自定义版式">
    <p:bg>
      <p:bgPr>
        <a:solidFill xmlns:a="http://schemas.openxmlformats.org/drawingml/2006/main">
          <a:schemeClr val="bg1"/>
        </a:solidFill>
      </p:bgPr>
    </p:bg>
    <p:spTree>
      <p:nvGrpSpPr>
        <p:cNvPr id="1" name=""/>
        <p:cNvGrpSpPr/>
        <p:nvPr/>
      </p:nvGrpSpPr>
      <p:grpSpPr>
        <a:xfrm xmlns:a="http://schemas.openxmlformats.org/drawingml/2006/main">
          <a:off x="0" y="0"/>
          <a:ext cx="0" cy="0"/>
          <a:chOff x="0" y="0"/>
          <a:chExt cx="0" cy="0"/>
        </a:xfrm>
      </p:grpSpPr>
      <p:pic>
        <p:nvPicPr>
          <p:cNvPr id="2" name="图片" descr="preencoded.png"/>
          <p:cNvPicPr>
            <a:picLocks xmlns:a="http://schemas.openxmlformats.org/drawingml/2006/main" noChangeAspect="1"/>
          </p:cNvPicPr>
          <p:nvPr/>
        </p:nvPicPr>
        <p:blipFill>
          <a:blip xmlns:a="http://schemas.openxmlformats.org/drawingml/2006/main" xmlns:r="http://schemas.openxmlformats.org/officeDocument/2006/relationships" r:embed="rId2" cstate="print"/>
          <a:stretch xmlns:a="http://schemas.openxmlformats.org/drawingml/2006/main">
            <a:fillRect/>
          </a:stretch>
        </p:blipFill>
        <p:spPr>
          <a:xfrm xmlns:a="http://schemas.openxmlformats.org/drawingml/2006/main" rot="0">
            <a:off x="0" y="0"/>
            <a:ext cx="14630401" cy="8229600"/>
          </a:xfrm>
          <a:prstGeom xmlns:a="http://schemas.openxmlformats.org/drawingml/2006/main" prst="rect"/>
          <a:noFill xmlns:a="http://schemas.openxmlformats.org/drawingml/2006/main"/>
          <a:ln xmlns:a="http://schemas.openxmlformats.org/drawingml/2006/main" w="12700" cmpd="sng" cap="flat">
            <a:noFill/>
            <a:prstDash val="solid"/>
            <a:miter/>
          </a:ln>
        </p:spPr>
      </p:pic>
    </p:spTree>
    <p:extLst>
      <p:ext uri="{BB962C8B-B14F-4D97-AF65-F5344CB8AC3E}">
        <p14:creationId xmlns:p14="http://schemas.microsoft.com/office/powerpoint/2010/main" val="1113409208"/>
      </p:ext>
    </p:extLst>
  </p:cSld>
  <p:clrMapOvr>
    <a:masterClrMapping xmlns:a="http://schemas.openxmlformats.org/drawingml/2006/main"/>
  </p:clrMapOvr>
</p:sldLayout>
</file>

<file path=ppt/slideLayouts/slideLayout2.xml><?xml version="1.0" encoding="utf-8"?>
<p:sldLayout xmlns:p="http://schemas.openxmlformats.org/presentationml/2006/main" type="obj" preserve="1">
  <p:cSld name="标题和内容">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idx="1"/>
          </p:nvPr>
        </p:nvSpPr>
        <p:spPr/>
        <p:txBody>
          <a:bodyPr xmlns:a="http://schemas.openxmlformats.org/drawingml/2006/main"/>
          <a:lstStyle xmlns:a="http://schemas.openxmlformats.org/drawingml/2006/main"/>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Tree>
    <p:extLst>
      <p:ext uri="{BB962C8B-B14F-4D97-AF65-F5344CB8AC3E}">
        <p14:creationId xmlns:p14="http://schemas.microsoft.com/office/powerpoint/2010/main" val="1451036990"/>
      </p:ext>
    </p:extLst>
  </p:cSld>
  <p:clrMapOvr>
    <a:masterClrMapping xmlns:a="http://schemas.openxmlformats.org/drawingml/2006/main"/>
  </p:clrMapOvr>
</p:sldLayout>
</file>

<file path=ppt/slideLayouts/slideLayout3.xml><?xml version="1.0" encoding="utf-8"?>
<p:sldLayout xmlns:p="http://schemas.openxmlformats.org/presentationml/2006/main" type="secHead" preserve="1">
  <p:cSld name="节标题">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a:xfrm xmlns:a="http://schemas.openxmlformats.org/drawingml/2006/main">
            <a:off x="722313" y="4406900"/>
            <a:ext cx="7772400" cy="1362075"/>
          </a:xfrm>
        </p:spPr>
        <p:txBody>
          <a:bodyPr xmlns:a="http://schemas.openxmlformats.org/drawingml/2006/main" anchor="t"/>
          <a:lstStyle xmlns:a="http://schemas.openxmlformats.org/drawingml/2006/main">
            <a:lvl1pPr algn="l">
              <a:defRPr sz="4000" b="1" cap="all"/>
            </a:lvl1pPr>
          </a:lstStyle>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body" idx="1"/>
          </p:nvPr>
        </p:nvSpPr>
        <p:spPr>
          <a:xfrm xmlns:a="http://schemas.openxmlformats.org/drawingml/2006/main">
            <a:off x="722313" y="2906713"/>
            <a:ext cx="7772400" cy="1500187"/>
          </a:xfrm>
        </p:spPr>
        <p:txBody>
          <a:bodyPr xmlns:a="http://schemas.openxmlformats.org/drawingml/2006/main" anchor="b"/>
          <a:lstStyle xmlns:a="http://schemas.openxmlformats.org/drawingml/2006/main">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xmlns:a="http://schemas.openxmlformats.org/drawingml/2006/main">
            <a:pPr lvl="0"/>
            <a:r>
              <a:rPr lang="zh-CN" altLang="en-US" smtClean="0"/>
              <a:t>单击此处编辑母版文本样式</a:t>
            </a:r>
          </a:p>
        </p:txBody>
      </p:sp>
    </p:spTree>
    <p:extLst>
      <p:ext uri="{BB962C8B-B14F-4D97-AF65-F5344CB8AC3E}">
        <p14:creationId xmlns:p14="http://schemas.microsoft.com/office/powerpoint/2010/main" val="1572893063"/>
      </p:ext>
    </p:extLst>
  </p:cSld>
  <p:clrMapOvr>
    <a:masterClrMapping xmlns:a="http://schemas.openxmlformats.org/drawingml/2006/main"/>
  </p:clrMapOvr>
</p:sldLayout>
</file>

<file path=ppt/slideLayouts/slideLayout4.xml><?xml version="1.0" encoding="utf-8"?>
<p:sldLayout xmlns:p="http://schemas.openxmlformats.org/presentationml/2006/main" type="twoObj" preserve="1">
  <p:cSld name="两栏内容">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sz="half" idx="1"/>
          </p:nvPr>
        </p:nvSpPr>
        <p:spPr>
          <a:xfrm xmlns:a="http://schemas.openxmlformats.org/drawingml/2006/main">
            <a:off x="457200" y="1600200"/>
            <a:ext cx="4038600" cy="4525963"/>
          </a:xfrm>
        </p:spPr>
        <p:txBody>
          <a:bodyPr xmlns:a="http://schemas.openxmlformats.org/drawingml/2006/main"/>
          <a:lstStyle xmlns:a="http://schemas.openxmlformats.org/drawingml/2006/main">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
        <p:nvSpPr>
          <p:cNvPr id="4" name="文本框"/>
          <p:cNvSpPr>
            <a:spLocks xmlns:a="http://schemas.openxmlformats.org/drawingml/2006/main" noGrp="1"/>
          </p:cNvSpPr>
          <p:nvPr>
            <p:ph sz="half" idx="2"/>
          </p:nvPr>
        </p:nvSpPr>
        <p:spPr>
          <a:xfrm xmlns:a="http://schemas.openxmlformats.org/drawingml/2006/main">
            <a:off x="4648200" y="1600200"/>
            <a:ext cx="4038600" cy="4525963"/>
          </a:xfrm>
        </p:spPr>
        <p:txBody>
          <a:bodyPr xmlns:a="http://schemas.openxmlformats.org/drawingml/2006/main"/>
          <a:lstStyle xmlns:a="http://schemas.openxmlformats.org/drawingml/2006/main">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Tree>
    <p:extLst>
      <p:ext uri="{BB962C8B-B14F-4D97-AF65-F5344CB8AC3E}">
        <p14:creationId xmlns:p14="http://schemas.microsoft.com/office/powerpoint/2010/main" val="1195685450"/>
      </p:ext>
    </p:extLst>
  </p:cSld>
  <p:clrMapOvr>
    <a:masterClrMapping xmlns:a="http://schemas.openxmlformats.org/drawingml/2006/main"/>
  </p:clrMapOvr>
</p:sldLayout>
</file>

<file path=ppt/slideLayouts/slideLayout5.xml><?xml version="1.0" encoding="utf-8"?>
<p:sldLayout xmlns:p="http://schemas.openxmlformats.org/presentationml/2006/main" type="twoTxTwoObj" preserve="1">
  <p:cSld name="比较">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lvl1pPr>
              <a:defRPr/>
            </a:lvl1pPr>
          </a:lstStyle>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body" idx="1"/>
          </p:nvPr>
        </p:nvSpPr>
        <p:spPr>
          <a:xfrm xmlns:a="http://schemas.openxmlformats.org/drawingml/2006/main">
            <a:off x="457200" y="1535113"/>
            <a:ext cx="4040188" cy="639762"/>
          </a:xfrm>
        </p:spPr>
        <p:txBody>
          <a:bodyPr xmlns:a="http://schemas.openxmlformats.org/drawingml/2006/main" anchor="b"/>
          <a:lstStyle xmlns:a="http://schemas.openxmlformats.org/drawingml/2006/main">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xmlns:a="http://schemas.openxmlformats.org/drawingml/2006/main">
            <a:pPr lvl="0"/>
            <a:r>
              <a:rPr lang="zh-CN" altLang="en-US" smtClean="0"/>
              <a:t>单击此处编辑母版文本样式</a:t>
            </a:r>
          </a:p>
        </p:txBody>
      </p:sp>
      <p:sp>
        <p:nvSpPr>
          <p:cNvPr id="4" name="文本框"/>
          <p:cNvSpPr>
            <a:spLocks xmlns:a="http://schemas.openxmlformats.org/drawingml/2006/main" noGrp="1"/>
          </p:cNvSpPr>
          <p:nvPr>
            <p:ph sz="half" idx="2"/>
          </p:nvPr>
        </p:nvSpPr>
        <p:spPr>
          <a:xfrm xmlns:a="http://schemas.openxmlformats.org/drawingml/2006/main">
            <a:off x="457200" y="2174875"/>
            <a:ext cx="4040188" cy="3951288"/>
          </a:xfrm>
        </p:spPr>
        <p:txBody>
          <a:bodyPr xmlns:a="http://schemas.openxmlformats.org/drawingml/2006/main"/>
          <a:lstStyle xmlns:a="http://schemas.openxmlformats.org/drawingml/2006/main">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
        <p:nvSpPr>
          <p:cNvPr id="5" name="文本框"/>
          <p:cNvSpPr>
            <a:spLocks xmlns:a="http://schemas.openxmlformats.org/drawingml/2006/main" noGrp="1"/>
          </p:cNvSpPr>
          <p:nvPr>
            <p:ph type="body" sz="quarter" idx="3"/>
          </p:nvPr>
        </p:nvSpPr>
        <p:spPr>
          <a:xfrm xmlns:a="http://schemas.openxmlformats.org/drawingml/2006/main">
            <a:off x="4645025" y="1535113"/>
            <a:ext cx="4041775" cy="639762"/>
          </a:xfrm>
        </p:spPr>
        <p:txBody>
          <a:bodyPr xmlns:a="http://schemas.openxmlformats.org/drawingml/2006/main" anchor="b"/>
          <a:lstStyle xmlns:a="http://schemas.openxmlformats.org/drawingml/2006/main">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xmlns:a="http://schemas.openxmlformats.org/drawingml/2006/main">
            <a:pPr lvl="0"/>
            <a:r>
              <a:rPr lang="zh-CN" altLang="en-US" smtClean="0"/>
              <a:t>单击此处编辑母版文本样式</a:t>
            </a:r>
          </a:p>
        </p:txBody>
      </p:sp>
      <p:sp>
        <p:nvSpPr>
          <p:cNvPr id="6" name="文本框"/>
          <p:cNvSpPr>
            <a:spLocks xmlns:a="http://schemas.openxmlformats.org/drawingml/2006/main" noGrp="1"/>
          </p:cNvSpPr>
          <p:nvPr>
            <p:ph sz="quarter" idx="4"/>
          </p:nvPr>
        </p:nvSpPr>
        <p:spPr>
          <a:xfrm xmlns:a="http://schemas.openxmlformats.org/drawingml/2006/main">
            <a:off x="4645025" y="2174875"/>
            <a:ext cx="4041775" cy="3951288"/>
          </a:xfrm>
        </p:spPr>
        <p:txBody>
          <a:bodyPr xmlns:a="http://schemas.openxmlformats.org/drawingml/2006/main"/>
          <a:lstStyle xmlns:a="http://schemas.openxmlformats.org/drawingml/2006/main">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Tree>
    <p:extLst>
      <p:ext uri="{BB962C8B-B14F-4D97-AF65-F5344CB8AC3E}">
        <p14:creationId xmlns:p14="http://schemas.microsoft.com/office/powerpoint/2010/main" val="608613151"/>
      </p:ext>
    </p:extLst>
  </p:cSld>
  <p:clrMapOvr>
    <a:masterClrMapping xmlns:a="http://schemas.openxmlformats.org/drawingml/2006/main"/>
  </p:clrMapOvr>
</p:sldLayout>
</file>

<file path=ppt/slideLayouts/slideLayout6.xml><?xml version="1.0" encoding="utf-8"?>
<p:sldLayout xmlns:p="http://schemas.openxmlformats.org/presentationml/2006/main" type="titleOnly" preserve="1">
  <p:cSld name="仅标题">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Tree>
    <p:extLst>
      <p:ext uri="{BB962C8B-B14F-4D97-AF65-F5344CB8AC3E}">
        <p14:creationId xmlns:p14="http://schemas.microsoft.com/office/powerpoint/2010/main" val="1970819638"/>
      </p:ext>
    </p:extLst>
  </p:cSld>
  <p:clrMapOvr>
    <a:masterClrMapping xmlns:a="http://schemas.openxmlformats.org/drawingml/2006/main"/>
  </p:clrMapOvr>
</p:sldLayout>
</file>

<file path=ppt/slideLayouts/slideLayout7.xml><?xml version="1.0" encoding="utf-8"?>
<p:sldLayout xmlns:p="http://schemas.openxmlformats.org/presentationml/2006/main" type="blank" preserve="1">
  <p:cSld name="空白">
    <p:spTree>
      <p:nvGrpSpPr>
        <p:cNvPr id="1" name=""/>
        <p:cNvGrpSpPr/>
        <p:nvPr/>
      </p:nvGrpSpPr>
      <p:grpSpPr>
        <a:xfrm xmlns:a="http://schemas.openxmlformats.org/drawingml/2006/main">
          <a:off x="0" y="0"/>
          <a:ext cx="0" cy="0"/>
          <a:chOff x="0" y="0"/>
          <a:chExt cx="0" cy="0"/>
        </a:xfrm>
      </p:grpSpPr>
    </p:spTree>
    <p:extLst>
      <p:ext uri="{BB962C8B-B14F-4D97-AF65-F5344CB8AC3E}">
        <p14:creationId xmlns:p14="http://schemas.microsoft.com/office/powerpoint/2010/main" val="19548518"/>
      </p:ext>
    </p:extLst>
  </p:cSld>
  <p:clrMapOvr>
    <a:masterClrMapping xmlns:a="http://schemas.openxmlformats.org/drawingml/2006/main"/>
  </p:clrMapOvr>
</p:sldLayout>
</file>

<file path=ppt/slideLayouts/slideLayout8.xml><?xml version="1.0" encoding="utf-8"?>
<p:sldLayout xmlns:p="http://schemas.openxmlformats.org/presentationml/2006/main" type="objTx" preserve="1">
  <p:cSld name="内容与标题">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a:xfrm xmlns:a="http://schemas.openxmlformats.org/drawingml/2006/main">
            <a:off x="457200" y="273050"/>
            <a:ext cx="3008313" cy="1162050"/>
          </a:xfrm>
        </p:spPr>
        <p:txBody>
          <a:bodyPr xmlns:a="http://schemas.openxmlformats.org/drawingml/2006/main" anchor="b"/>
          <a:lstStyle xmlns:a="http://schemas.openxmlformats.org/drawingml/2006/main">
            <a:lvl1pPr algn="l">
              <a:defRPr sz="2000" b="1"/>
            </a:lvl1pPr>
          </a:lstStyle>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idx="1"/>
          </p:nvPr>
        </p:nvSpPr>
        <p:spPr>
          <a:xfrm xmlns:a="http://schemas.openxmlformats.org/drawingml/2006/main">
            <a:off x="3575050" y="273050"/>
            <a:ext cx="5111750" cy="5853113"/>
          </a:xfrm>
        </p:spPr>
        <p:txBody>
          <a:bodyPr xmlns:a="http://schemas.openxmlformats.org/drawingml/2006/main"/>
          <a:lstStyle xmlns:a="http://schemas.openxmlformats.org/drawingml/2006/main">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
        <p:nvSpPr>
          <p:cNvPr id="4" name="文本框"/>
          <p:cNvSpPr>
            <a:spLocks xmlns:a="http://schemas.openxmlformats.org/drawingml/2006/main" noGrp="1"/>
          </p:cNvSpPr>
          <p:nvPr>
            <p:ph type="body" sz="half" idx="2"/>
          </p:nvPr>
        </p:nvSpPr>
        <p:spPr>
          <a:xfrm xmlns:a="http://schemas.openxmlformats.org/drawingml/2006/main">
            <a:off x="457200" y="1435100"/>
            <a:ext cx="3008313" cy="4691063"/>
          </a:xfrm>
        </p:spPr>
        <p:txBody>
          <a:bodyPr xmlns:a="http://schemas.openxmlformats.org/drawingml/2006/main"/>
          <a:lstStyle xmlns:a="http://schemas.openxmlformats.org/drawingml/2006/main">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xmlns:a="http://schemas.openxmlformats.org/drawingml/2006/main">
            <a:pPr lvl="0"/>
            <a:r>
              <a:rPr lang="zh-CN" altLang="en-US" smtClean="0"/>
              <a:t>单击此处编辑母版文本样式</a:t>
            </a:r>
          </a:p>
        </p:txBody>
      </p:sp>
    </p:spTree>
    <p:extLst>
      <p:ext uri="{BB962C8B-B14F-4D97-AF65-F5344CB8AC3E}">
        <p14:creationId xmlns:p14="http://schemas.microsoft.com/office/powerpoint/2010/main" val="1670570433"/>
      </p:ext>
    </p:extLst>
  </p:cSld>
  <p:clrMapOvr>
    <a:masterClrMapping xmlns:a="http://schemas.openxmlformats.org/drawingml/2006/main"/>
  </p:clrMapOvr>
</p:sldLayout>
</file>

<file path=ppt/slideLayouts/slideLayout9.xml><?xml version="1.0" encoding="utf-8"?>
<p:sldLayout xmlns:p="http://schemas.openxmlformats.org/presentationml/2006/main" type="picTx" preserve="1">
  <p:cSld name="图片与标题">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a:xfrm xmlns:a="http://schemas.openxmlformats.org/drawingml/2006/main">
            <a:off x="1792288" y="4800600"/>
            <a:ext cx="5486400" cy="566738"/>
          </a:xfrm>
        </p:spPr>
        <p:txBody>
          <a:bodyPr xmlns:a="http://schemas.openxmlformats.org/drawingml/2006/main" anchor="b"/>
          <a:lstStyle xmlns:a="http://schemas.openxmlformats.org/drawingml/2006/main">
            <a:lvl1pPr algn="l">
              <a:defRPr sz="2000" b="1"/>
            </a:lvl1pPr>
          </a:lstStyle>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pic" idx="1"/>
          </p:nvPr>
        </p:nvSpPr>
        <p:spPr>
          <a:xfrm xmlns:a="http://schemas.openxmlformats.org/drawingml/2006/main">
            <a:off x="1792288" y="612775"/>
            <a:ext cx="5486400" cy="4114800"/>
          </a:xfrm>
        </p:spPr>
        <p:txBody>
          <a:bodyPr xmlns:a="http://schemas.openxmlformats.org/drawingml/2006/main"/>
          <a:lstStyle xmlns:a="http://schemas.openxmlformats.org/drawingml/2006/main">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xmlns:a="http://schemas.openxmlformats.org/drawingml/2006/main">
            <a:endParaRPr lang="zh-CN" altLang="en-US"/>
          </a:p>
        </p:txBody>
      </p:sp>
      <p:sp>
        <p:nvSpPr>
          <p:cNvPr id="4" name="文本框"/>
          <p:cNvSpPr>
            <a:spLocks xmlns:a="http://schemas.openxmlformats.org/drawingml/2006/main" noGrp="1"/>
          </p:cNvSpPr>
          <p:nvPr>
            <p:ph type="body" sz="half" idx="2"/>
          </p:nvPr>
        </p:nvSpPr>
        <p:spPr>
          <a:xfrm xmlns:a="http://schemas.openxmlformats.org/drawingml/2006/main">
            <a:off x="1792288" y="5367338"/>
            <a:ext cx="5486400" cy="804862"/>
          </a:xfrm>
        </p:spPr>
        <p:txBody>
          <a:bodyPr xmlns:a="http://schemas.openxmlformats.org/drawingml/2006/main"/>
          <a:lstStyle xmlns:a="http://schemas.openxmlformats.org/drawingml/2006/main">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xmlns:a="http://schemas.openxmlformats.org/drawingml/2006/main">
            <a:pPr lvl="0"/>
            <a:r>
              <a:rPr lang="zh-CN" altLang="en-US" smtClean="0"/>
              <a:t>单击此处编辑母版文本样式</a:t>
            </a:r>
          </a:p>
        </p:txBody>
      </p:sp>
    </p:spTree>
    <p:extLst>
      <p:ext uri="{BB962C8B-B14F-4D97-AF65-F5344CB8AC3E}">
        <p14:creationId xmlns:p14="http://schemas.microsoft.com/office/powerpoint/2010/main" val="1441702954"/>
      </p:ext>
    </p:extLst>
  </p:cSld>
  <p:clrMapOvr>
    <a:masterClrMapping xmlns:a="http://schemas.openxmlformats.org/drawingml/2006/main"/>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0524954"/>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lvl1pPr algn="ctr" defTabSz="914400" eaLnBrk="1" fontAlgn="auto" latinLnBrk="0" hangingPunct="1">
        <a:spcBef>
          <a:spcPts val="0"/>
        </a:spcBef>
        <a:buNone/>
        <a:defRPr sz="4400" kern="1200">
          <a:solidFill>
            <a:schemeClr val="tx1"/>
          </a:solidFill>
          <a:latin typeface="Calibri Light" pitchFamily="0" charset="0"/>
          <a:ea typeface="等线 Light" pitchFamily="0" charset="0"/>
          <a:cs typeface="Calibri Light" pitchFamily="0" charset="0"/>
        </a:defRPr>
      </a:lvl1pPr>
    </p:titleStyle>
    <p:bodyStyle>
      <a:lvl1pPr marL="342900" indent="-342900" algn="l" defTabSz="914400" eaLnBrk="1" fontAlgn="auto" latinLnBrk="0" hangingPunct="1">
        <a:spcBef>
          <a:spcPct val="20000"/>
        </a:spcBef>
        <a:buFont typeface="Arial" pitchFamily="34" charset="0"/>
        <a:buChar char="•"/>
        <a:defRPr sz="3200" kern="1200">
          <a:solidFill>
            <a:schemeClr val="tx1"/>
          </a:solidFill>
          <a:latin typeface="Calibri" pitchFamily="0" charset="0"/>
          <a:ea typeface="等线" pitchFamily="0" charset="0"/>
          <a:cs typeface="Calibri" pitchFamily="0" charset="0"/>
        </a:defRPr>
      </a:lvl1pPr>
      <a:lvl2pPr marL="742950" indent="-285750" algn="l" defTabSz="914400" eaLnBrk="1" fontAlgn="auto" latinLnBrk="0" hangingPunct="1">
        <a:spcBef>
          <a:spcPct val="20000"/>
        </a:spcBef>
        <a:buFont typeface="Arial" pitchFamily="34" charset="0"/>
        <a:buChar char="–"/>
        <a:defRPr sz="2800" kern="1200">
          <a:solidFill>
            <a:schemeClr val="tx1"/>
          </a:solidFill>
          <a:latin typeface="Calibri" pitchFamily="0" charset="0"/>
          <a:ea typeface="等线" pitchFamily="0" charset="0"/>
          <a:cs typeface="Calibri" pitchFamily="0" charset="0"/>
        </a:defRPr>
      </a:lvl2pPr>
      <a:lvl3pPr marL="1143000" indent="-228600" algn="l" defTabSz="914400" eaLnBrk="1" fontAlgn="auto" latinLnBrk="0" hangingPunct="1">
        <a:spcBef>
          <a:spcPct val="20000"/>
        </a:spcBef>
        <a:buFont typeface="Arial" pitchFamily="34" charset="0"/>
        <a:buChar char="•"/>
        <a:defRPr sz="2400" kern="1200">
          <a:solidFill>
            <a:schemeClr val="tx1"/>
          </a:solidFill>
          <a:latin typeface="Calibri" pitchFamily="0" charset="0"/>
          <a:ea typeface="等线" pitchFamily="0" charset="0"/>
          <a:cs typeface="Calibri" pitchFamily="0" charset="0"/>
        </a:defRPr>
      </a:lvl3pPr>
      <a:lvl4pPr marL="1600200" indent="-228600" algn="l" defTabSz="914400" eaLnBrk="1" fontAlgn="auto" latinLnBrk="0" hangingPunct="1">
        <a:spcBef>
          <a:spcPct val="20000"/>
        </a:spcBef>
        <a:buFont typeface="Arial" pitchFamily="34" charset="0"/>
        <a:buChar char="–"/>
        <a:defRPr sz="2000" kern="1200">
          <a:solidFill>
            <a:schemeClr val="tx1"/>
          </a:solidFill>
          <a:latin typeface="Calibri" pitchFamily="0" charset="0"/>
          <a:ea typeface="等线" pitchFamily="0" charset="0"/>
          <a:cs typeface="Calibri" pitchFamily="0" charset="0"/>
        </a:defRPr>
      </a:lvl4pPr>
      <a:lvl5pPr marL="2057400" indent="-228600" algn="l" defTabSz="914400" eaLnBrk="1" fontAlgn="auto" latinLnBrk="0" hangingPunct="1">
        <a:spcBef>
          <a:spcPct val="20000"/>
        </a:spcBef>
        <a:buFont typeface="Arial" pitchFamily="34" charset="0"/>
        <a:buChar char="»"/>
        <a:defRPr sz="2000" kern="1200">
          <a:solidFill>
            <a:schemeClr val="tx1"/>
          </a:solidFill>
          <a:latin typeface="Calibri" pitchFamily="0" charset="0"/>
          <a:ea typeface="等线" pitchFamily="0" charset="0"/>
          <a:cs typeface="Calibri" pitchFamily="0" charset="0"/>
        </a:defRPr>
      </a:lvl5pPr>
      <a:lvl6pPr marL="2514600" indent="-228600" algn="l" defTabSz="914400" eaLnBrk="1" fontAlgn="auto" latinLnBrk="0" hangingPunct="1">
        <a:spcBef>
          <a:spcPct val="20000"/>
        </a:spcBef>
        <a:buFont typeface="Arial" pitchFamily="34" charset="0"/>
        <a:buChar char="•"/>
        <a:defRPr sz="2000" kern="1200">
          <a:solidFill>
            <a:schemeClr val="tx1"/>
          </a:solidFill>
          <a:latin typeface="Calibri" pitchFamily="0" charset="0"/>
          <a:ea typeface="等线" pitchFamily="0" charset="0"/>
          <a:cs typeface="Calibri" pitchFamily="0" charset="0"/>
        </a:defRPr>
      </a:lvl6pPr>
      <a:lvl7pPr marL="2971800" indent="-228600" algn="l" defTabSz="914400" eaLnBrk="1" fontAlgn="auto" latinLnBrk="0" hangingPunct="1">
        <a:spcBef>
          <a:spcPct val="20000"/>
        </a:spcBef>
        <a:buFont typeface="Arial" pitchFamily="34" charset="0"/>
        <a:buChar char="•"/>
        <a:defRPr sz="2000" kern="1200">
          <a:solidFill>
            <a:schemeClr val="tx1"/>
          </a:solidFill>
          <a:latin typeface="Calibri" pitchFamily="0" charset="0"/>
          <a:ea typeface="等线" pitchFamily="0" charset="0"/>
          <a:cs typeface="Calibri" pitchFamily="0" charset="0"/>
        </a:defRPr>
      </a:lvl7pPr>
      <a:lvl8pPr marL="3429000" indent="-228600" algn="l" defTabSz="914400" eaLnBrk="1" fontAlgn="auto" latinLnBrk="0" hangingPunct="1">
        <a:spcBef>
          <a:spcPct val="20000"/>
        </a:spcBef>
        <a:buFont typeface="Arial" pitchFamily="34" charset="0"/>
        <a:buChar char="•"/>
        <a:defRPr sz="2000" kern="1200">
          <a:solidFill>
            <a:schemeClr val="tx1"/>
          </a:solidFill>
          <a:latin typeface="Calibri" pitchFamily="0" charset="0"/>
          <a:ea typeface="等线" pitchFamily="0" charset="0"/>
          <a:cs typeface="Calibri" pitchFamily="0" charset="0"/>
        </a:defRPr>
      </a:lvl8pPr>
      <a:lvl9pPr marL="3429000" indent="-228600" algn="l" defTabSz="914400" eaLnBrk="1" fontAlgn="auto" latinLnBrk="0" hangingPunct="1">
        <a:spcBef>
          <a:spcPct val="20000"/>
        </a:spcBef>
        <a:buFont typeface="Arial" pitchFamily="34" charset="0"/>
        <a:buChar char="•"/>
        <a:defRPr sz="2000" kern="1200">
          <a:solidFill>
            <a:schemeClr val="tx1"/>
          </a:solidFill>
          <a:latin typeface="Calibri" pitchFamily="0" charset="0"/>
          <a:ea typeface="等线" pitchFamily="0" charset="0"/>
          <a:cs typeface="Calibri" pitchFamily="0" charset="0"/>
        </a:defRPr>
      </a:lvl9pPr>
    </p:body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2.png"/><Relationship Id="rId2" Type="http://schemas.openxmlformats.org/officeDocument/2006/relationships/image" Target="../media/3.png"/><Relationship Id="rId3" Type="http://schemas.openxmlformats.org/officeDocument/2006/relationships/slideLayout" Target="../slideLayouts/slideLayout1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image" Target="../media/2.png"/><Relationship Id="rId2" Type="http://schemas.openxmlformats.org/officeDocument/2006/relationships/image" Target="../media/4.png"/><Relationship Id="rId3" Type="http://schemas.openxmlformats.org/officeDocument/2006/relationships/image" Target="../media/5.png"/><Relationship Id="rId4" Type="http://schemas.openxmlformats.org/officeDocument/2006/relationships/image" Target="../media/6.png"/><Relationship Id="rId5" Type="http://schemas.openxmlformats.org/officeDocument/2006/relationships/image" Target="../media/7.png"/><Relationship Id="rId6" Type="http://schemas.openxmlformats.org/officeDocument/2006/relationships/slideLayout" Target="../slideLayouts/slideLayout12.xml"/><Relationship Id="rId7"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2.png"/><Relationship Id="rId2" Type="http://schemas.openxmlformats.org/officeDocument/2006/relationships/image" Target="../media/8.png"/><Relationship Id="rId3" Type="http://schemas.openxmlformats.org/officeDocument/2006/relationships/image" Target="../media/9.png"/><Relationship Id="rId4" Type="http://schemas.openxmlformats.org/officeDocument/2006/relationships/image" Target="../media/10.png"/><Relationship Id="rId5" Type="http://schemas.openxmlformats.org/officeDocument/2006/relationships/slideLayout" Target="../slideLayouts/slideLayout12.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2.png"/><Relationship Id="rId2" Type="http://schemas.openxmlformats.org/officeDocument/2006/relationships/image" Target="../media/11.png"/><Relationship Id="rId3" Type="http://schemas.openxmlformats.org/officeDocument/2006/relationships/image" Target="../media/12.png"/><Relationship Id="rId4" Type="http://schemas.openxmlformats.org/officeDocument/2006/relationships/slideLayout" Target="../slideLayouts/slideLayout12.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2.png"/><Relationship Id="rId2" Type="http://schemas.openxmlformats.org/officeDocument/2006/relationships/image" Target="../media/13.png"/><Relationship Id="rId3" Type="http://schemas.openxmlformats.org/officeDocument/2006/relationships/image" Target="../media/14.png"/><Relationship Id="rId4" Type="http://schemas.openxmlformats.org/officeDocument/2006/relationships/image" Target="../media/14.png"/><Relationship Id="rId5" Type="http://schemas.openxmlformats.org/officeDocument/2006/relationships/image" Target="../media/14.png"/><Relationship Id="rId6" Type="http://schemas.openxmlformats.org/officeDocument/2006/relationships/slideLayout" Target="../slideLayouts/slideLayout12.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2.png"/><Relationship Id="rId2" Type="http://schemas.openxmlformats.org/officeDocument/2006/relationships/image" Target="../media/15.png"/><Relationship Id="rId3" Type="http://schemas.openxmlformats.org/officeDocument/2006/relationships/image" Target="../media/16.png"/><Relationship Id="rId4" Type="http://schemas.openxmlformats.org/officeDocument/2006/relationships/image" Target="../media/17.png"/><Relationship Id="rId5" Type="http://schemas.openxmlformats.org/officeDocument/2006/relationships/image" Target="../media/16.png"/><Relationship Id="rId6" Type="http://schemas.openxmlformats.org/officeDocument/2006/relationships/slideLayout" Target="../slideLayouts/slideLayout12.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2.png"/><Relationship Id="rId2" Type="http://schemas.openxmlformats.org/officeDocument/2006/relationships/image" Target="../media/18.png"/><Relationship Id="rId3" Type="http://schemas.openxmlformats.org/officeDocument/2006/relationships/image" Target="../media/19.png"/><Relationship Id="rId4" Type="http://schemas.openxmlformats.org/officeDocument/2006/relationships/image" Target="../media/19.png"/><Relationship Id="rId5" Type="http://schemas.openxmlformats.org/officeDocument/2006/relationships/image" Target="../media/19.png"/><Relationship Id="rId6" Type="http://schemas.openxmlformats.org/officeDocument/2006/relationships/slideLayout" Target="../slideLayouts/slideLayout12.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2.png"/><Relationship Id="rId2" Type="http://schemas.openxmlformats.org/officeDocument/2006/relationships/image" Target="../media/20.png"/><Relationship Id="rId3" Type="http://schemas.openxmlformats.org/officeDocument/2006/relationships/image" Target="../media/19.png"/><Relationship Id="rId4" Type="http://schemas.openxmlformats.org/officeDocument/2006/relationships/image" Target="../media/19.png"/><Relationship Id="rId5" Type="http://schemas.openxmlformats.org/officeDocument/2006/relationships/image" Target="../media/19.png"/><Relationship Id="rId6" Type="http://schemas.openxmlformats.org/officeDocument/2006/relationships/slideLayout" Target="../slideLayouts/slideLayout12.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2.png"/><Relationship Id="rId2" Type="http://schemas.openxmlformats.org/officeDocument/2006/relationships/slideLayout" Target="../slideLayouts/slideLayout12.xml"/><Relationship Id="rId3" Type="http://schemas.openxmlformats.org/officeDocument/2006/relationships/notesSlide" Target="../notesSlides/notesSlide9.xml"/></Relationships>
</file>

<file path=ppt/slides/slide1.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pic>
        <p:nvPicPr>
          <p:cNvPr id="3" name="图片" descr="preencoded.png"/>
          <p:cNvPicPr>
            <a:picLocks noChangeAspect="1"/>
          </p:cNvPicPr>
          <p:nvPr/>
        </p:nvPicPr>
        <p:blipFill>
          <a:blip r:embed="rId1" cstate="print"/>
          <a:stretch>
            <a:fillRect/>
          </a:stretch>
        </p:blipFill>
        <p:spPr>
          <a:xfrm rot="0">
            <a:off x="0" y="0"/>
            <a:ext cx="14630401" cy="8238744"/>
          </a:xfrm>
          <a:prstGeom prst="rect"/>
          <a:noFill/>
          <a:ln w="12700" cmpd="sng" cap="flat">
            <a:noFill/>
            <a:prstDash val="solid"/>
            <a:miter/>
          </a:ln>
        </p:spPr>
      </p:pic>
      <p:pic>
        <p:nvPicPr>
          <p:cNvPr id="4" name="图片" descr="preencoded.png"/>
          <p:cNvPicPr>
            <a:picLocks noChangeAspect="1"/>
          </p:cNvPicPr>
          <p:nvPr/>
        </p:nvPicPr>
        <p:blipFill>
          <a:blip r:embed="rId2" cstate="print"/>
          <a:stretch>
            <a:fillRect/>
          </a:stretch>
        </p:blipFill>
        <p:spPr>
          <a:xfrm rot="0">
            <a:off x="0" y="0"/>
            <a:ext cx="14630401" cy="2807208"/>
          </a:xfrm>
          <a:prstGeom prst="rect"/>
          <a:noFill/>
          <a:ln w="12700" cmpd="sng" cap="flat">
            <a:noFill/>
            <a:prstDash val="solid"/>
            <a:miter/>
          </a:ln>
        </p:spPr>
      </p:pic>
      <p:sp>
        <p:nvSpPr>
          <p:cNvPr id="5" name="矩形"/>
          <p:cNvSpPr>
            <a:spLocks/>
          </p:cNvSpPr>
          <p:nvPr/>
        </p:nvSpPr>
        <p:spPr>
          <a:xfrm rot="0">
            <a:off x="832104" y="3456431"/>
            <a:ext cx="12984480" cy="1024127"/>
          </a:xfrm>
          <a:prstGeom prst="rect"/>
          <a:noFill/>
          <a:ln w="12700" cmpd="sng" cap="flat">
            <a:noFill/>
            <a:prstDash val="solid"/>
            <a:miter/>
          </a:ln>
        </p:spPr>
        <p:txBody>
          <a:bodyPr vert="horz" wrap="none" lIns="0" tIns="0" rIns="0" bIns="0" anchor="ctr" anchorCtr="0">
            <a:prstTxWarp prst="textNoShape"/>
          </a:bodyPr>
          <a:lstStyle/>
          <a:p>
            <a:pPr marL="0" indent="0" algn="l">
              <a:lnSpc>
                <a:spcPts val="8010"/>
              </a:lnSpc>
              <a:spcBef>
                <a:spcPts val="0"/>
              </a:spcBef>
              <a:spcAft>
                <a:spcPts val="0"/>
              </a:spcAft>
              <a:buNone/>
            </a:pPr>
            <a:r>
              <a:rPr lang="en-US" altLang="zh-CN" sz="6410" b="0" i="0" u="none" strike="noStrike" kern="1200" cap="none" spc="0" baseline="0">
                <a:solidFill>
                  <a:srgbClr val="5260E3"/>
                </a:solidFill>
                <a:latin typeface="思源黑体-思源黑体-Medium" pitchFamily="34" charset="0"/>
                <a:ea typeface="思源黑体-思源黑体-Medium" pitchFamily="34" charset="0"/>
                <a:cs typeface="思源黑体-思源黑体-Medium" pitchFamily="34" charset="0"/>
              </a:rPr>
              <a:t>Smart Sorting System</a:t>
            </a:r>
            <a:endParaRPr lang="zh-CN" altLang="en-US" sz="6410" b="0" i="0" u="none" strike="noStrike" kern="1200" cap="none" spc="0" baseline="0">
              <a:solidFill>
                <a:schemeClr val="tx1"/>
              </a:solidFill>
              <a:latin typeface="Calibri" pitchFamily="0" charset="0"/>
              <a:ea typeface="等线" pitchFamily="0" charset="0"/>
              <a:cs typeface="Calibri" pitchFamily="0" charset="0"/>
            </a:endParaRPr>
          </a:p>
        </p:txBody>
      </p:sp>
      <p:sp>
        <p:nvSpPr>
          <p:cNvPr id="6" name="矩形"/>
          <p:cNvSpPr>
            <a:spLocks/>
          </p:cNvSpPr>
          <p:nvPr/>
        </p:nvSpPr>
        <p:spPr>
          <a:xfrm rot="0">
            <a:off x="832104" y="4736592"/>
            <a:ext cx="12984480" cy="594360"/>
          </a:xfrm>
          <a:prstGeom prst="rect"/>
          <a:noFill/>
          <a:ln w="12700" cmpd="sng" cap="flat">
            <a:noFill/>
            <a:prstDash val="solid"/>
            <a:miter/>
          </a:ln>
        </p:spPr>
        <p:txBody>
          <a:bodyPr vert="horz" wrap="square" lIns="0" tIns="0" rIns="0" bIns="0" anchor="ctr" anchorCtr="0">
            <a:prstTxWarp prst="textNoShape"/>
          </a:bodyPr>
          <a:lstStyle/>
          <a:p>
            <a:pPr marL="0" indent="0" algn="l">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This project focuses on using transfer learning techniques to identify rotten fruits and vegetables. By automating the sorting process, it aims to improve efficiency and accuracy in the agricultural and food industry.</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104360509"/>
      </p:ext>
    </p:extLst>
  </p:cSld>
  <p:clrMapOvr>
    <a:masterClrMapping/>
  </p:clrMapOvr>
</p:sld>
</file>

<file path=ppt/slides/slide10.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136" name="矩形"/>
          <p:cNvSpPr>
            <a:spLocks/>
          </p:cNvSpPr>
          <p:nvPr/>
        </p:nvSpPr>
        <p:spPr>
          <a:xfrm rot="0">
            <a:off x="1659466" y="1557866"/>
            <a:ext cx="11892411" cy="6092190"/>
          </a:xfrm>
          <a:prstGeom prst="rect"/>
          <a:noFill/>
          <a:ln w="12700" cmpd="sng" cap="flat">
            <a:noFill/>
            <a:prstDash val="solid"/>
            <a:miter/>
          </a:ln>
        </p:spPr>
        <p:txBody>
          <a:bodyPr vert="horz" wrap="square" lIns="91440" tIns="45720" rIns="91440" bIns="45720" anchor="t" anchorCtr="0">
            <a:prstTxWarp prst="textNoShape"/>
            <a:spAutoFit/>
          </a:bodyPr>
          <a:lstStyle/>
          <a:p>
            <a:pPr marL="0" indent="0" algn="l">
              <a:lnSpc>
                <a:spcPct val="100000"/>
              </a:lnSpc>
              <a:spcBef>
                <a:spcPts val="0"/>
              </a:spcBef>
              <a:spcAft>
                <a:spcPts val="0"/>
              </a:spcAft>
              <a:buNone/>
            </a:pPr>
            <a:r>
              <a:rPr lang="en-US" altLang="zh-CN" sz="4000" b="0" i="0" u="none" strike="noStrike" kern="1200" cap="none" spc="0" baseline="0">
                <a:solidFill>
                  <a:srgbClr val="00B0F0"/>
                </a:solidFill>
                <a:latin typeface="Calibri" pitchFamily="0" charset="0"/>
                <a:ea typeface="等线" pitchFamily="0" charset="0"/>
                <a:cs typeface="Calibri" pitchFamily="0" charset="0"/>
              </a:rPr>
              <a:t>CONCLUSION:</a:t>
            </a:r>
            <a:endParaRPr lang="en-US" altLang="zh-CN" sz="4000" b="0" i="0" u="none" strike="noStrike" kern="1200" cap="none" spc="0" baseline="0">
              <a:solidFill>
                <a:srgbClr val="00B0F0"/>
              </a:solidFill>
              <a:latin typeface="Calibri" pitchFamily="0" charset="0"/>
              <a:ea typeface="等线" pitchFamily="0" charset="0"/>
              <a:cs typeface="Calibri" pitchFamily="0" charset="0"/>
            </a:endParaRPr>
          </a:p>
          <a:p>
            <a:pPr marL="0" indent="0" algn="l">
              <a:lnSpc>
                <a:spcPct val="100000"/>
              </a:lnSpc>
              <a:spcBef>
                <a:spcPts val="0"/>
              </a:spcBef>
              <a:spcAft>
                <a:spcPts val="0"/>
              </a:spcAft>
              <a:buNone/>
            </a:pPr>
            <a:endParaRPr lang="en-US" altLang="zh-CN" sz="4000" b="0" i="0" u="none" strike="noStrike" kern="1200" cap="none" spc="0" baseline="0">
              <a:solidFill>
                <a:schemeClr val="tx1"/>
              </a:solidFill>
              <a:latin typeface="Calibri" pitchFamily="0" charset="0"/>
              <a:ea typeface="等线" pitchFamily="0" charset="0"/>
              <a:cs typeface="Calibri" pitchFamily="0" charset="0"/>
            </a:endParaRPr>
          </a:p>
          <a:p>
            <a:pPr marL="0" indent="0" algn="l">
              <a:lnSpc>
                <a:spcPct val="100000"/>
              </a:lnSpc>
              <a:spcBef>
                <a:spcPts val="0"/>
              </a:spcBef>
              <a:spcAft>
                <a:spcPts val="0"/>
              </a:spcAft>
              <a:buNone/>
            </a:pPr>
            <a:r>
              <a:rPr lang="en-US" altLang="zh-CN" sz="4000" b="0" i="0" u="none" strike="noStrike" kern="1200" cap="none" spc="0" baseline="0">
                <a:solidFill>
                  <a:schemeClr val="tx1"/>
                </a:solidFill>
                <a:latin typeface="Calibri" pitchFamily="0" charset="0"/>
                <a:ea typeface="等线" pitchFamily="0" charset="0"/>
                <a:cs typeface="Calibri" pitchFamily="0" charset="0"/>
              </a:rPr>
              <a:t>                 </a:t>
            </a:r>
            <a:r>
              <a:rPr lang="en-US" altLang="zh-CN" sz="4000" b="0" i="0" u="none" strike="noStrike" kern="1200" cap="none" spc="0" baseline="0">
                <a:solidFill>
                  <a:srgbClr val="002060"/>
                </a:solidFill>
                <a:latin typeface="Calibri" pitchFamily="0" charset="0"/>
                <a:ea typeface="等线" pitchFamily="0" charset="0"/>
                <a:cs typeface="Calibri" pitchFamily="0" charset="0"/>
              </a:rPr>
              <a:t>Smart Sorting using transfer learning effectively automates the detection of rotten fruits and vegetables, improving accuracy and reducing manual effort. By leveraging pre-trained models, it ensures faster, scalable, and reliable quality control—helping reduce food waste and enhance supply chain efficiency.</a:t>
            </a:r>
            <a:endParaRPr lang="en-US" altLang="zh-CN" sz="4000" b="0" i="0" u="none" strike="noStrike" kern="1200" cap="none" spc="0" baseline="0">
              <a:solidFill>
                <a:srgbClr val="002060"/>
              </a:solidFill>
              <a:latin typeface="Calibri" pitchFamily="0" charset="0"/>
              <a:ea typeface="等线" pitchFamily="0" charset="0"/>
              <a:cs typeface="Calibri" pitchFamily="0" charset="0"/>
            </a:endParaRPr>
          </a:p>
          <a:p>
            <a:pPr marL="0" indent="0" algn="l">
              <a:lnSpc>
                <a:spcPct val="100000"/>
              </a:lnSpc>
              <a:spcBef>
                <a:spcPts val="0"/>
              </a:spcBef>
              <a:spcAft>
                <a:spcPts val="0"/>
              </a:spcAft>
              <a:buNone/>
            </a:pPr>
            <a:endParaRPr lang="en-US" altLang="zh-CN" sz="4000" b="0" i="0" u="none" strike="noStrike" kern="1200" cap="none" spc="0" baseline="0">
              <a:solidFill>
                <a:schemeClr val="tx1"/>
              </a:solidFill>
              <a:latin typeface="Calibri" pitchFamily="0" charset="0"/>
              <a:ea typeface="等线" pitchFamily="0" charset="0"/>
              <a:cs typeface="Calibri" pitchFamily="0" charset="0"/>
            </a:endParaRPr>
          </a:p>
          <a:p>
            <a:pPr marL="0" indent="0" algn="l">
              <a:lnSpc>
                <a:spcPct val="100000"/>
              </a:lnSpc>
              <a:spcBef>
                <a:spcPts val="0"/>
              </a:spcBef>
              <a:spcAft>
                <a:spcPts val="0"/>
              </a:spcAft>
              <a:buNone/>
            </a:pPr>
            <a:r>
              <a:rPr lang="en-US" altLang="zh-CN" sz="4000" b="0" i="0" u="none" strike="noStrike" kern="1200" cap="none" spc="0" baseline="0">
                <a:solidFill>
                  <a:schemeClr val="tx1"/>
                </a:solidFill>
                <a:latin typeface="Calibri" pitchFamily="0" charset="0"/>
                <a:ea typeface="等线" pitchFamily="0" charset="0"/>
                <a:cs typeface="Calibri" pitchFamily="0" charset="0"/>
              </a:rPr>
              <a:t>                     </a:t>
            </a:r>
            <a:endParaRPr lang="zh-CN" altLang="en-US" sz="400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374163254"/>
      </p:ext>
    </p:extLst>
  </p:cSld>
  <p:clrMapOvr>
    <a:masterClrMapping/>
  </p:clrMapOvr>
</p:sld>
</file>

<file path=ppt/slides/slide2.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pic>
        <p:nvPicPr>
          <p:cNvPr id="10" name="图片" descr="preencoded.png"/>
          <p:cNvPicPr>
            <a:picLocks noChangeAspect="1"/>
          </p:cNvPicPr>
          <p:nvPr/>
        </p:nvPicPr>
        <p:blipFill>
          <a:blip r:embed="rId1" cstate="print"/>
          <a:stretch>
            <a:fillRect/>
          </a:stretch>
        </p:blipFill>
        <p:spPr>
          <a:xfrm rot="0">
            <a:off x="0" y="0"/>
            <a:ext cx="14630401" cy="8238744"/>
          </a:xfrm>
          <a:prstGeom prst="rect"/>
          <a:noFill/>
          <a:ln w="12700" cmpd="sng" cap="flat">
            <a:noFill/>
            <a:prstDash val="solid"/>
            <a:miter/>
          </a:ln>
        </p:spPr>
      </p:pic>
      <p:pic>
        <p:nvPicPr>
          <p:cNvPr id="11" name="图片" descr="preencoded.png"/>
          <p:cNvPicPr>
            <a:picLocks noChangeAspect="1"/>
          </p:cNvPicPr>
          <p:nvPr/>
        </p:nvPicPr>
        <p:blipFill>
          <a:blip r:embed="rId2" cstate="print"/>
          <a:stretch>
            <a:fillRect/>
          </a:stretch>
        </p:blipFill>
        <p:spPr>
          <a:xfrm rot="0">
            <a:off x="5175504" y="3630167"/>
            <a:ext cx="950975" cy="1088136"/>
          </a:xfrm>
          <a:prstGeom prst="rect"/>
          <a:noFill/>
          <a:ln w="12700" cmpd="sng" cap="flat">
            <a:noFill/>
            <a:prstDash val="solid"/>
            <a:miter/>
          </a:ln>
        </p:spPr>
      </p:pic>
      <p:pic>
        <p:nvPicPr>
          <p:cNvPr id="12" name="图片" descr="preencoded.png"/>
          <p:cNvPicPr>
            <a:picLocks noChangeAspect="1"/>
          </p:cNvPicPr>
          <p:nvPr/>
        </p:nvPicPr>
        <p:blipFill>
          <a:blip r:embed="rId3" cstate="print"/>
          <a:stretch>
            <a:fillRect/>
          </a:stretch>
        </p:blipFill>
        <p:spPr>
          <a:xfrm rot="0">
            <a:off x="8513064" y="3630167"/>
            <a:ext cx="950975" cy="1088136"/>
          </a:xfrm>
          <a:prstGeom prst="rect"/>
          <a:noFill/>
          <a:ln w="12700" cmpd="sng" cap="flat">
            <a:noFill/>
            <a:prstDash val="solid"/>
            <a:miter/>
          </a:ln>
        </p:spPr>
      </p:pic>
      <p:pic>
        <p:nvPicPr>
          <p:cNvPr id="13" name="图片" descr="preencoded.png"/>
          <p:cNvPicPr>
            <a:picLocks noChangeAspect="1"/>
          </p:cNvPicPr>
          <p:nvPr/>
        </p:nvPicPr>
        <p:blipFill>
          <a:blip r:embed="rId4" cstate="print"/>
          <a:stretch>
            <a:fillRect/>
          </a:stretch>
        </p:blipFill>
        <p:spPr>
          <a:xfrm rot="0">
            <a:off x="11914632" y="3630167"/>
            <a:ext cx="822960" cy="1088136"/>
          </a:xfrm>
          <a:prstGeom prst="rect"/>
          <a:noFill/>
          <a:ln w="12700" cmpd="sng" cap="flat">
            <a:noFill/>
            <a:prstDash val="solid"/>
            <a:miter/>
          </a:ln>
        </p:spPr>
      </p:pic>
      <p:pic>
        <p:nvPicPr>
          <p:cNvPr id="14" name="图片" descr="preencoded.png"/>
          <p:cNvPicPr>
            <a:picLocks noChangeAspect="1"/>
          </p:cNvPicPr>
          <p:nvPr/>
        </p:nvPicPr>
        <p:blipFill>
          <a:blip r:embed="rId5" cstate="print"/>
          <a:stretch>
            <a:fillRect/>
          </a:stretch>
        </p:blipFill>
        <p:spPr>
          <a:xfrm rot="0">
            <a:off x="1847088" y="3630167"/>
            <a:ext cx="950975" cy="1088136"/>
          </a:xfrm>
          <a:prstGeom prst="rect"/>
          <a:noFill/>
          <a:ln w="12700" cmpd="sng" cap="flat">
            <a:noFill/>
            <a:prstDash val="solid"/>
            <a:miter/>
          </a:ln>
        </p:spPr>
      </p:pic>
      <p:sp>
        <p:nvSpPr>
          <p:cNvPr id="15" name="矩形"/>
          <p:cNvSpPr>
            <a:spLocks/>
          </p:cNvSpPr>
          <p:nvPr/>
        </p:nvSpPr>
        <p:spPr>
          <a:xfrm rot="0">
            <a:off x="960120" y="4956048"/>
            <a:ext cx="2715768" cy="374903"/>
          </a:xfrm>
          <a:prstGeom prst="rect"/>
          <a:noFill/>
          <a:ln w="12700" cmpd="sng" cap="flat">
            <a:noFill/>
            <a:prstDash val="solid"/>
            <a:miter/>
          </a:ln>
        </p:spPr>
        <p:txBody>
          <a:bodyPr vert="horz" wrap="none" lIns="0" tIns="0" rIns="0" bIns="0" anchor="ctr" anchorCtr="0">
            <a:prstTxWarp prst="textNoShape"/>
          </a:bodyPr>
          <a:lstStyle/>
          <a:p>
            <a:pPr marL="0" indent="0" algn="ctr">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Branch Name</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16" name="矩形"/>
          <p:cNvSpPr>
            <a:spLocks/>
          </p:cNvSpPr>
          <p:nvPr/>
        </p:nvSpPr>
        <p:spPr>
          <a:xfrm rot="0">
            <a:off x="4297680" y="5468112"/>
            <a:ext cx="2715768" cy="594359"/>
          </a:xfrm>
          <a:prstGeom prst="rect"/>
          <a:noFill/>
          <a:ln w="12700" cmpd="sng" cap="flat">
            <a:noFill/>
            <a:prstDash val="solid"/>
            <a:miter/>
          </a:ln>
        </p:spPr>
        <p:txBody>
          <a:bodyPr vert="horz" wrap="square" lIns="0" tIns="0" rIns="0" bIns="0" anchor="ctr" anchorCtr="0">
            <a:prstTxWarp prst="textNoShape"/>
          </a:bodyPr>
          <a:lstStyle/>
          <a:p>
            <a:pPr marL="0" indent="0" algn="ctr">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Artificial Intelligence and Machine Learning</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17" name="矩形"/>
          <p:cNvSpPr>
            <a:spLocks/>
          </p:cNvSpPr>
          <p:nvPr/>
        </p:nvSpPr>
        <p:spPr>
          <a:xfrm rot="0">
            <a:off x="7626096" y="5468112"/>
            <a:ext cx="2715768" cy="301751"/>
          </a:xfrm>
          <a:prstGeom prst="rect"/>
          <a:noFill/>
          <a:ln w="12700" cmpd="sng" cap="flat">
            <a:noFill/>
            <a:prstDash val="solid"/>
            <a:miter/>
          </a:ln>
        </p:spPr>
        <p:txBody>
          <a:bodyPr vert="horz" wrap="none" lIns="0" tIns="0" rIns="0" bIns="0" anchor="ctr" anchorCtr="0">
            <a:prstTxWarp prst="textNoShape"/>
          </a:bodyPr>
          <a:lstStyle/>
          <a:p>
            <a:pPr marL="0" indent="0" algn="just">
              <a:lnSpc>
                <a:spcPts val="2320"/>
              </a:lnSpc>
              <a:spcBef>
                <a:spcPts val="0"/>
              </a:spcBef>
              <a:spcAft>
                <a:spcPts val="0"/>
              </a:spcAft>
              <a:buNone/>
            </a:pPr>
            <a:r>
              <a:rPr lang="en-US" altLang="zh-CN" sz="1850" b="0" i="0" u="none" strike="noStrike" kern="1200" cap="none" spc="0" baseline="0">
                <a:solidFill>
                  <a:schemeClr val="tx1"/>
                </a:solidFill>
                <a:latin typeface="Calibri" pitchFamily="0" charset="0"/>
                <a:ea typeface="等线" pitchFamily="0" charset="0"/>
                <a:cs typeface="Calibri" pitchFamily="0" charset="0"/>
              </a:rPr>
              <a:t>      yadadhala  Kalyan Reddy</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18" name="矩形"/>
          <p:cNvSpPr>
            <a:spLocks/>
          </p:cNvSpPr>
          <p:nvPr/>
        </p:nvSpPr>
        <p:spPr>
          <a:xfrm rot="0">
            <a:off x="960120" y="5468112"/>
            <a:ext cx="2715768" cy="594359"/>
          </a:xfrm>
          <a:prstGeom prst="rect"/>
          <a:noFill/>
          <a:ln w="12700" cmpd="sng" cap="flat">
            <a:noFill/>
            <a:prstDash val="solid"/>
            <a:miter/>
          </a:ln>
        </p:spPr>
        <p:txBody>
          <a:bodyPr vert="horz" wrap="square" lIns="0" tIns="0" rIns="0" bIns="0" anchor="ctr" anchorCtr="0">
            <a:prstTxWarp prst="textNoShape"/>
          </a:bodyPr>
          <a:lstStyle/>
          <a:p>
            <a:pPr marL="0" indent="0" algn="ctr">
              <a:lnSpc>
                <a:spcPts val="2320"/>
              </a:lnSpc>
              <a:spcBef>
                <a:spcPts val="0"/>
              </a:spcBef>
              <a:spcAft>
                <a:spcPts val="0"/>
              </a:spcAft>
              <a:buNone/>
            </a:pPr>
            <a:r>
              <a:rPr lang="en-US" altLang="zh-CN" sz="1850" b="0" i="0" u="none" strike="noStrike" kern="1200" cap="none" spc="0" baseline="0">
                <a:solidFill>
                  <a:schemeClr val="tx1"/>
                </a:solidFill>
                <a:latin typeface="Calibri" pitchFamily="0" charset="0"/>
                <a:ea typeface="等线" pitchFamily="0" charset="0"/>
                <a:cs typeface="Calibri" pitchFamily="0" charset="0"/>
              </a:rPr>
              <a:t>Electronics and communication engineering </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19" name="矩形"/>
          <p:cNvSpPr>
            <a:spLocks/>
          </p:cNvSpPr>
          <p:nvPr/>
        </p:nvSpPr>
        <p:spPr>
          <a:xfrm rot="0">
            <a:off x="10963657" y="5468112"/>
            <a:ext cx="2715768" cy="886967"/>
          </a:xfrm>
          <a:prstGeom prst="rect"/>
          <a:noFill/>
          <a:ln w="12700" cmpd="sng" cap="flat">
            <a:noFill/>
            <a:prstDash val="solid"/>
            <a:miter/>
          </a:ln>
        </p:spPr>
        <p:txBody>
          <a:bodyPr vert="horz" wrap="square" lIns="0" tIns="0" rIns="0" bIns="0" anchor="ctr" anchorCtr="0">
            <a:prstTxWarp prst="textNoShape"/>
          </a:bodyPr>
          <a:lstStyle/>
          <a:p>
            <a:pPr marL="0" indent="0" algn="just">
              <a:lnSpc>
                <a:spcPts val="2320"/>
              </a:lnSpc>
              <a:spcBef>
                <a:spcPts val="0"/>
              </a:spcBef>
              <a:spcAft>
                <a:spcPts val="0"/>
              </a:spcAft>
              <a:buNone/>
            </a:pPr>
            <a:r>
              <a:rPr lang="en-US" altLang="zh-CN" sz="1850" b="0" i="0" u="none" strike="noStrike" kern="1200" cap="none" spc="0" baseline="0">
                <a:solidFill>
                  <a:schemeClr val="tx1"/>
                </a:solidFill>
                <a:latin typeface="Calibri" pitchFamily="0" charset="0"/>
                <a:ea typeface="等线" pitchFamily="0" charset="0"/>
                <a:cs typeface="Calibri" pitchFamily="0" charset="0"/>
              </a:rPr>
              <a:t>     S.Karthik Kumar Reddy </a:t>
            </a:r>
            <a:endParaRPr lang="en-US" altLang="zh-CN" sz="1850" b="0" i="0" u="none" strike="noStrike" kern="1200" cap="none" spc="0" baseline="0">
              <a:solidFill>
                <a:schemeClr val="tx1"/>
              </a:solidFill>
              <a:latin typeface="Calibri" pitchFamily="0" charset="0"/>
              <a:ea typeface="等线" pitchFamily="0" charset="0"/>
              <a:cs typeface="Calibri" pitchFamily="0" charset="0"/>
            </a:endParaRPr>
          </a:p>
          <a:p>
            <a:pPr marL="0" indent="0" algn="just">
              <a:lnSpc>
                <a:spcPts val="2320"/>
              </a:lnSpc>
              <a:spcBef>
                <a:spcPts val="0"/>
              </a:spcBef>
              <a:spcAft>
                <a:spcPts val="0"/>
              </a:spcAft>
              <a:buNone/>
            </a:pPr>
            <a:r>
              <a:rPr lang="en-US" altLang="zh-CN" sz="1850" b="0" i="0" u="none" strike="noStrike" kern="1200" cap="none" spc="0" baseline="0">
                <a:solidFill>
                  <a:schemeClr val="tx1"/>
                </a:solidFill>
                <a:latin typeface="Calibri" pitchFamily="0" charset="0"/>
                <a:ea typeface="等线" pitchFamily="0" charset="0"/>
                <a:cs typeface="Calibri" pitchFamily="0" charset="0"/>
              </a:rPr>
              <a:t>           E.Kishor Babu </a:t>
            </a:r>
            <a:endParaRPr lang="en-US" altLang="zh-CN" sz="1850" b="0" i="0" u="none" strike="noStrike" kern="1200" cap="none" spc="0" baseline="0">
              <a:solidFill>
                <a:schemeClr val="tx1"/>
              </a:solidFill>
              <a:latin typeface="Calibri" pitchFamily="0" charset="0"/>
              <a:ea typeface="等线" pitchFamily="0" charset="0"/>
              <a:cs typeface="Calibri" pitchFamily="0" charset="0"/>
            </a:endParaRPr>
          </a:p>
          <a:p>
            <a:pPr marL="0" indent="0" algn="just">
              <a:lnSpc>
                <a:spcPts val="2320"/>
              </a:lnSpc>
              <a:spcBef>
                <a:spcPts val="0"/>
              </a:spcBef>
              <a:spcAft>
                <a:spcPts val="0"/>
              </a:spcAft>
              <a:buNone/>
            </a:pPr>
            <a:r>
              <a:rPr lang="en-US" altLang="zh-CN" sz="1850" b="0" i="0" u="none" strike="noStrike" kern="1200" cap="none" spc="0" baseline="0">
                <a:solidFill>
                  <a:schemeClr val="tx1"/>
                </a:solidFill>
                <a:latin typeface="Calibri" pitchFamily="0" charset="0"/>
                <a:ea typeface="等线" pitchFamily="0" charset="0"/>
                <a:cs typeface="Calibri" pitchFamily="0" charset="0"/>
              </a:rPr>
              <a:t>     N.Lakshmi Prasanna </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20" name="矩形"/>
          <p:cNvSpPr>
            <a:spLocks/>
          </p:cNvSpPr>
          <p:nvPr/>
        </p:nvSpPr>
        <p:spPr>
          <a:xfrm rot="0">
            <a:off x="4297680" y="4956048"/>
            <a:ext cx="2715768" cy="374903"/>
          </a:xfrm>
          <a:prstGeom prst="rect"/>
          <a:noFill/>
          <a:ln w="12700" cmpd="sng" cap="flat">
            <a:noFill/>
            <a:prstDash val="solid"/>
            <a:miter/>
          </a:ln>
        </p:spPr>
        <p:txBody>
          <a:bodyPr vert="horz" wrap="none" lIns="0" tIns="0" rIns="0" bIns="0" anchor="ctr" anchorCtr="0">
            <a:prstTxWarp prst="textNoShape"/>
          </a:bodyPr>
          <a:lstStyle/>
          <a:p>
            <a:pPr marL="0" indent="0" algn="ctr">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Track</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21" name="矩形"/>
          <p:cNvSpPr>
            <a:spLocks/>
          </p:cNvSpPr>
          <p:nvPr/>
        </p:nvSpPr>
        <p:spPr>
          <a:xfrm rot="0">
            <a:off x="10963657" y="4956048"/>
            <a:ext cx="2715768" cy="374903"/>
          </a:xfrm>
          <a:prstGeom prst="rect"/>
          <a:noFill/>
          <a:ln w="12700" cmpd="sng" cap="flat">
            <a:noFill/>
            <a:prstDash val="solid"/>
            <a:miter/>
          </a:ln>
        </p:spPr>
        <p:txBody>
          <a:bodyPr vert="horz" wrap="none" lIns="0" tIns="0" rIns="0" bIns="0" anchor="ctr" anchorCtr="0">
            <a:prstTxWarp prst="textNoShape"/>
          </a:bodyPr>
          <a:lstStyle/>
          <a:p>
            <a:pPr marL="0" indent="0" algn="ctr">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Team Members</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22" name="矩形"/>
          <p:cNvSpPr>
            <a:spLocks/>
          </p:cNvSpPr>
          <p:nvPr/>
        </p:nvSpPr>
        <p:spPr>
          <a:xfrm rot="0">
            <a:off x="7626096" y="4956048"/>
            <a:ext cx="2715768" cy="374903"/>
          </a:xfrm>
          <a:prstGeom prst="rect"/>
          <a:noFill/>
          <a:ln w="12700" cmpd="sng" cap="flat">
            <a:noFill/>
            <a:prstDash val="solid"/>
            <a:miter/>
          </a:ln>
        </p:spPr>
        <p:txBody>
          <a:bodyPr vert="horz" wrap="none" lIns="0" tIns="0" rIns="0" bIns="0" anchor="ctr" anchorCtr="0">
            <a:prstTxWarp prst="textNoShape"/>
          </a:bodyPr>
          <a:lstStyle/>
          <a:p>
            <a:pPr marL="0" indent="0" algn="ctr">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Team Lead</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23" name="矩形"/>
          <p:cNvSpPr>
            <a:spLocks/>
          </p:cNvSpPr>
          <p:nvPr/>
        </p:nvSpPr>
        <p:spPr>
          <a:xfrm rot="0">
            <a:off x="832104" y="1755648"/>
            <a:ext cx="12984480" cy="1481328"/>
          </a:xfrm>
          <a:prstGeom prst="rect"/>
          <a:noFill/>
          <a:ln w="12700" cmpd="sng" cap="flat">
            <a:noFill/>
            <a:prstDash val="solid"/>
            <a:miter/>
          </a:ln>
        </p:spPr>
        <p:txBody>
          <a:bodyPr vert="horz" wrap="square" lIns="0" tIns="0" rIns="0" bIns="0" anchor="ctr" anchorCtr="0">
            <a:prstTxWarp prst="textNoShape"/>
          </a:bodyPr>
          <a:lstStyle/>
          <a:p>
            <a:pPr marL="0" indent="0" algn="l">
              <a:lnSpc>
                <a:spcPts val="5800"/>
              </a:lnSpc>
              <a:spcBef>
                <a:spcPts val="0"/>
              </a:spcBef>
              <a:spcAft>
                <a:spcPts val="0"/>
              </a:spcAft>
              <a:buNone/>
            </a:pPr>
            <a:r>
              <a:rPr lang="en-US" altLang="zh-CN" sz="4640" b="0" i="0" u="none" strike="noStrike" kern="1200" cap="none" spc="0" baseline="0">
                <a:solidFill>
                  <a:srgbClr val="5260E3"/>
                </a:solidFill>
                <a:latin typeface="思源黑体-思源黑体-Medium" pitchFamily="34" charset="0"/>
                <a:ea typeface="思源黑体-思源黑体-Medium" pitchFamily="34" charset="0"/>
                <a:cs typeface="思源黑体-思源黑体-Medium" pitchFamily="34" charset="0"/>
              </a:rPr>
              <a:t>Smart Sorting Transfer Learning for Identifying Rotten Fruits and Vegetables</a:t>
            </a:r>
            <a:endParaRPr lang="zh-CN" altLang="en-US" sz="464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893454077"/>
      </p:ext>
    </p:extLst>
  </p:cSld>
  <p:clrMapOvr>
    <a:masterClrMapping/>
  </p:clrMapOvr>
</p:sld>
</file>

<file path=ppt/slides/slide3.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pic>
        <p:nvPicPr>
          <p:cNvPr id="27" name="图片" descr="preencoded.png"/>
          <p:cNvPicPr>
            <a:picLocks noChangeAspect="1"/>
          </p:cNvPicPr>
          <p:nvPr/>
        </p:nvPicPr>
        <p:blipFill>
          <a:blip r:embed="rId1" cstate="print"/>
          <a:stretch>
            <a:fillRect/>
          </a:stretch>
        </p:blipFill>
        <p:spPr>
          <a:xfrm rot="0">
            <a:off x="0" y="0"/>
            <a:ext cx="14630401" cy="8238744"/>
          </a:xfrm>
          <a:prstGeom prst="rect"/>
          <a:noFill/>
          <a:ln w="12700" cmpd="sng" cap="flat">
            <a:noFill/>
            <a:prstDash val="solid"/>
            <a:miter/>
          </a:ln>
        </p:spPr>
      </p:pic>
      <p:pic>
        <p:nvPicPr>
          <p:cNvPr id="28" name="图片" descr="preencoded.png"/>
          <p:cNvPicPr>
            <a:picLocks noChangeAspect="1"/>
          </p:cNvPicPr>
          <p:nvPr/>
        </p:nvPicPr>
        <p:blipFill>
          <a:blip r:embed="rId2" cstate="print"/>
          <a:stretch>
            <a:fillRect/>
          </a:stretch>
        </p:blipFill>
        <p:spPr>
          <a:xfrm rot="0">
            <a:off x="5047488" y="2350008"/>
            <a:ext cx="4544568" cy="4544568"/>
          </a:xfrm>
          <a:prstGeom prst="rect"/>
          <a:noFill/>
          <a:ln w="12700" cmpd="sng" cap="flat">
            <a:noFill/>
            <a:prstDash val="solid"/>
            <a:miter/>
          </a:ln>
        </p:spPr>
      </p:pic>
      <p:pic>
        <p:nvPicPr>
          <p:cNvPr id="29" name="图片" descr="preencoded.png"/>
          <p:cNvPicPr>
            <a:picLocks noChangeAspect="1"/>
          </p:cNvPicPr>
          <p:nvPr/>
        </p:nvPicPr>
        <p:blipFill>
          <a:blip r:embed="rId3" cstate="print"/>
          <a:stretch>
            <a:fillRect/>
          </a:stretch>
        </p:blipFill>
        <p:spPr>
          <a:xfrm rot="0">
            <a:off x="5047488" y="2350008"/>
            <a:ext cx="4544568" cy="4544568"/>
          </a:xfrm>
          <a:prstGeom prst="rect"/>
          <a:noFill/>
          <a:ln w="12700" cmpd="sng" cap="flat">
            <a:noFill/>
            <a:prstDash val="solid"/>
            <a:miter/>
          </a:ln>
        </p:spPr>
      </p:pic>
      <p:pic>
        <p:nvPicPr>
          <p:cNvPr id="30" name="图片" descr="preencoded.png"/>
          <p:cNvPicPr>
            <a:picLocks noChangeAspect="1"/>
          </p:cNvPicPr>
          <p:nvPr/>
        </p:nvPicPr>
        <p:blipFill>
          <a:blip r:embed="rId4" cstate="print"/>
          <a:stretch>
            <a:fillRect/>
          </a:stretch>
        </p:blipFill>
        <p:spPr>
          <a:xfrm rot="0">
            <a:off x="5047488" y="2350008"/>
            <a:ext cx="4544568" cy="4544568"/>
          </a:xfrm>
          <a:prstGeom prst="rect"/>
          <a:noFill/>
          <a:ln w="12700" cmpd="sng" cap="flat">
            <a:noFill/>
            <a:prstDash val="solid"/>
            <a:miter/>
          </a:ln>
        </p:spPr>
      </p:pic>
      <p:sp>
        <p:nvSpPr>
          <p:cNvPr id="31" name="矩形"/>
          <p:cNvSpPr>
            <a:spLocks/>
          </p:cNvSpPr>
          <p:nvPr/>
        </p:nvSpPr>
        <p:spPr>
          <a:xfrm rot="0">
            <a:off x="9710928" y="3419856"/>
            <a:ext cx="3986784" cy="594359"/>
          </a:xfrm>
          <a:prstGeom prst="rect"/>
          <a:noFill/>
          <a:ln w="12700" cmpd="sng" cap="flat">
            <a:noFill/>
            <a:prstDash val="solid"/>
            <a:miter/>
          </a:ln>
        </p:spPr>
        <p:txBody>
          <a:bodyPr vert="horz" wrap="square" lIns="0" tIns="0" rIns="0" bIns="0" anchor="ctr" anchorCtr="0">
            <a:prstTxWarp prst="textNoShape"/>
          </a:bodyPr>
          <a:lstStyle/>
          <a:p>
            <a:pPr marL="0" indent="0" algn="l">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Ensures only fresh produce reaches customers, minimizing waste.</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32" name="矩形"/>
          <p:cNvSpPr>
            <a:spLocks/>
          </p:cNvSpPr>
          <p:nvPr/>
        </p:nvSpPr>
        <p:spPr>
          <a:xfrm rot="0">
            <a:off x="832104" y="1344168"/>
            <a:ext cx="12984480" cy="740664"/>
          </a:xfrm>
          <a:prstGeom prst="rect"/>
          <a:noFill/>
          <a:ln w="12700" cmpd="sng" cap="flat">
            <a:noFill/>
            <a:prstDash val="solid"/>
            <a:miter/>
          </a:ln>
        </p:spPr>
        <p:txBody>
          <a:bodyPr vert="horz" wrap="none" lIns="0" tIns="0" rIns="0" bIns="0" anchor="ctr" anchorCtr="0">
            <a:prstTxWarp prst="textNoShape"/>
          </a:bodyPr>
          <a:lstStyle/>
          <a:p>
            <a:pPr marL="0" indent="0" algn="l">
              <a:lnSpc>
                <a:spcPts val="5800"/>
              </a:lnSpc>
              <a:spcBef>
                <a:spcPts val="0"/>
              </a:spcBef>
              <a:spcAft>
                <a:spcPts val="0"/>
              </a:spcAft>
              <a:buNone/>
            </a:pPr>
            <a:r>
              <a:rPr lang="en-US" altLang="zh-CN" sz="4640" b="0" i="0" u="none" strike="noStrike" kern="1200" cap="none" spc="0" baseline="0">
                <a:solidFill>
                  <a:srgbClr val="5260E3"/>
                </a:solidFill>
                <a:latin typeface="思源黑体-思源黑体-Medium" pitchFamily="34" charset="0"/>
                <a:ea typeface="思源黑体-思源黑体-Medium" pitchFamily="34" charset="0"/>
                <a:cs typeface="思源黑体-思源黑体-Medium" pitchFamily="34" charset="0"/>
              </a:rPr>
              <a:t>Project Scenarios</a:t>
            </a:r>
            <a:endParaRPr lang="zh-CN" altLang="en-US" sz="4640" b="0" i="0" u="none" strike="noStrike" kern="1200" cap="none" spc="0" baseline="0">
              <a:solidFill>
                <a:schemeClr val="tx1"/>
              </a:solidFill>
              <a:latin typeface="Calibri" pitchFamily="0" charset="0"/>
              <a:ea typeface="等线" pitchFamily="0" charset="0"/>
              <a:cs typeface="Calibri" pitchFamily="0" charset="0"/>
            </a:endParaRPr>
          </a:p>
        </p:txBody>
      </p:sp>
      <p:sp>
        <p:nvSpPr>
          <p:cNvPr id="33" name="矩形"/>
          <p:cNvSpPr>
            <a:spLocks/>
          </p:cNvSpPr>
          <p:nvPr/>
        </p:nvSpPr>
        <p:spPr>
          <a:xfrm rot="0">
            <a:off x="9710928" y="2788920"/>
            <a:ext cx="3986784" cy="374903"/>
          </a:xfrm>
          <a:prstGeom prst="rect"/>
          <a:noFill/>
          <a:ln w="12700" cmpd="sng" cap="flat">
            <a:noFill/>
            <a:prstDash val="solid"/>
            <a:miter/>
          </a:ln>
        </p:spPr>
        <p:txBody>
          <a:bodyPr vert="horz" wrap="none" lIns="0" tIns="0" rIns="0" bIns="0" anchor="ctr" anchorCtr="0">
            <a:prstTxWarp prst="textNoShape"/>
          </a:bodyPr>
          <a:lstStyle/>
          <a:p>
            <a:pPr marL="0" indent="0" algn="l">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Fresh Shipment Scanning</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34" name="矩形"/>
          <p:cNvSpPr>
            <a:spLocks/>
          </p:cNvSpPr>
          <p:nvPr/>
        </p:nvSpPr>
        <p:spPr>
          <a:xfrm rot="0">
            <a:off x="950975" y="3858768"/>
            <a:ext cx="3511296" cy="374903"/>
          </a:xfrm>
          <a:prstGeom prst="rect"/>
          <a:noFill/>
          <a:ln w="12700" cmpd="sng" cap="flat">
            <a:noFill/>
            <a:prstDash val="solid"/>
            <a:miter/>
          </a:ln>
        </p:spPr>
        <p:txBody>
          <a:bodyPr vert="horz" wrap="none" lIns="0" tIns="0" rIns="0" bIns="0" anchor="ctr" anchorCtr="0">
            <a:prstTxWarp prst="textNoShape"/>
          </a:bodyPr>
          <a:lstStyle/>
          <a:p>
            <a:pPr marL="0" indent="0" algn="r">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Automating Sorting</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35" name="矩形"/>
          <p:cNvSpPr>
            <a:spLocks/>
          </p:cNvSpPr>
          <p:nvPr/>
        </p:nvSpPr>
        <p:spPr>
          <a:xfrm rot="0">
            <a:off x="9710928" y="5870447"/>
            <a:ext cx="3986784" cy="594359"/>
          </a:xfrm>
          <a:prstGeom prst="rect"/>
          <a:noFill/>
          <a:ln w="12700" cmpd="sng" cap="flat">
            <a:noFill/>
            <a:prstDash val="solid"/>
            <a:miter/>
          </a:ln>
        </p:spPr>
        <p:txBody>
          <a:bodyPr vert="horz" wrap="square" lIns="0" tIns="0" rIns="0" bIns="0" anchor="ctr" anchorCtr="0">
            <a:prstTxWarp prst="textNoShape"/>
          </a:bodyPr>
          <a:lstStyle/>
          <a:p>
            <a:pPr marL="0" indent="0" algn="l">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Alerts users about items nearing spoilage, thus reducing food waste.</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36" name="矩形"/>
          <p:cNvSpPr>
            <a:spLocks/>
          </p:cNvSpPr>
          <p:nvPr/>
        </p:nvSpPr>
        <p:spPr>
          <a:xfrm rot="0">
            <a:off x="950975" y="4498848"/>
            <a:ext cx="3511296" cy="886967"/>
          </a:xfrm>
          <a:prstGeom prst="rect"/>
          <a:noFill/>
          <a:ln w="12700" cmpd="sng" cap="flat">
            <a:noFill/>
            <a:prstDash val="solid"/>
            <a:miter/>
          </a:ln>
        </p:spPr>
        <p:txBody>
          <a:bodyPr vert="horz" wrap="square" lIns="0" tIns="0" rIns="0" bIns="0" anchor="ctr" anchorCtr="0">
            <a:prstTxWarp prst="textNoShape"/>
          </a:bodyPr>
          <a:lstStyle/>
          <a:p>
            <a:pPr marL="0" indent="0" algn="r">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Reduces human error and labor intensity, enhancing efficiency.</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37" name="矩形"/>
          <p:cNvSpPr>
            <a:spLocks/>
          </p:cNvSpPr>
          <p:nvPr/>
        </p:nvSpPr>
        <p:spPr>
          <a:xfrm rot="0">
            <a:off x="9710928" y="5230368"/>
            <a:ext cx="3986784" cy="374903"/>
          </a:xfrm>
          <a:prstGeom prst="rect"/>
          <a:noFill/>
          <a:ln w="12700" cmpd="sng" cap="flat">
            <a:noFill/>
            <a:prstDash val="solid"/>
            <a:miter/>
          </a:ln>
        </p:spPr>
        <p:txBody>
          <a:bodyPr vert="horz" wrap="none" lIns="0" tIns="0" rIns="0" bIns="0" anchor="ctr" anchorCtr="0">
            <a:prstTxWarp prst="textNoShape"/>
          </a:bodyPr>
          <a:lstStyle/>
          <a:p>
            <a:pPr marL="0" indent="0" algn="l">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Smart Home Monitoring</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38" name="矩形"/>
          <p:cNvSpPr>
            <a:spLocks/>
          </p:cNvSpPr>
          <p:nvPr/>
        </p:nvSpPr>
        <p:spPr>
          <a:xfrm rot="0">
            <a:off x="7818120" y="5422391"/>
            <a:ext cx="173736" cy="438911"/>
          </a:xfrm>
          <a:prstGeom prst="rect"/>
          <a:noFill/>
          <a:ln w="12700" cmpd="sng" cap="flat">
            <a:noFill/>
            <a:prstDash val="solid"/>
            <a:miter/>
          </a:ln>
        </p:spPr>
        <p:txBody>
          <a:bodyPr vert="horz" wrap="none" lIns="0" tIns="0" rIns="0" bIns="0" anchor="ctr" anchorCtr="0">
            <a:prstTxWarp prst="textNoShape"/>
          </a:bodyPr>
          <a:lstStyle/>
          <a:p>
            <a:pPr marL="0" indent="0" algn="l">
              <a:lnSpc>
                <a:spcPts val="2780"/>
              </a:lnSpc>
              <a:spcBef>
                <a:spcPts val="0"/>
              </a:spcBef>
              <a:spcAft>
                <a:spcPts val="0"/>
              </a:spcAft>
              <a:buNone/>
            </a:pPr>
            <a:r>
              <a:rPr lang="en-US" altLang="zh-CN" sz="2320" b="0" i="0" u="none" strike="noStrike" kern="1200" cap="none" spc="0" baseline="0">
                <a:solidFill>
                  <a:srgbClr val="545454"/>
                </a:solidFill>
                <a:latin typeface="思源黑体-思源黑体-Medium" pitchFamily="34" charset="0"/>
                <a:ea typeface="思源黑体-思源黑体-Medium" pitchFamily="34" charset="0"/>
                <a:cs typeface="思源黑体-思源黑体-Medium" pitchFamily="34" charset="0"/>
              </a:rPr>
              <a:t>3</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39" name="矩形"/>
          <p:cNvSpPr>
            <a:spLocks/>
          </p:cNvSpPr>
          <p:nvPr/>
        </p:nvSpPr>
        <p:spPr>
          <a:xfrm rot="0">
            <a:off x="6062472" y="4407408"/>
            <a:ext cx="173736" cy="438911"/>
          </a:xfrm>
          <a:prstGeom prst="rect"/>
          <a:noFill/>
          <a:ln w="12700" cmpd="sng" cap="flat">
            <a:noFill/>
            <a:prstDash val="solid"/>
            <a:miter/>
          </a:ln>
        </p:spPr>
        <p:txBody>
          <a:bodyPr vert="horz" wrap="none" lIns="0" tIns="0" rIns="0" bIns="0" anchor="ctr" anchorCtr="0">
            <a:prstTxWarp prst="textNoShape"/>
          </a:bodyPr>
          <a:lstStyle/>
          <a:p>
            <a:pPr marL="0" indent="0" algn="l">
              <a:lnSpc>
                <a:spcPts val="2780"/>
              </a:lnSpc>
              <a:spcBef>
                <a:spcPts val="0"/>
              </a:spcBef>
              <a:spcAft>
                <a:spcPts val="0"/>
              </a:spcAft>
              <a:buNone/>
            </a:pPr>
            <a:r>
              <a:rPr lang="en-US" altLang="zh-CN" sz="2320" b="0" i="0" u="none" strike="noStrike" kern="1200" cap="none" spc="0" baseline="0">
                <a:solidFill>
                  <a:srgbClr val="545454"/>
                </a:solidFill>
                <a:latin typeface="思源黑体-思源黑体-Medium" pitchFamily="34" charset="0"/>
                <a:ea typeface="思源黑体-思源黑体-Medium" pitchFamily="34" charset="0"/>
                <a:cs typeface="思源黑体-思源黑体-Medium" pitchFamily="34" charset="0"/>
              </a:rPr>
              <a:t>1</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40" name="矩形"/>
          <p:cNvSpPr>
            <a:spLocks/>
          </p:cNvSpPr>
          <p:nvPr/>
        </p:nvSpPr>
        <p:spPr>
          <a:xfrm rot="0">
            <a:off x="7818120" y="3392424"/>
            <a:ext cx="173736" cy="438912"/>
          </a:xfrm>
          <a:prstGeom prst="rect"/>
          <a:noFill/>
          <a:ln w="12700" cmpd="sng" cap="flat">
            <a:noFill/>
            <a:prstDash val="solid"/>
            <a:miter/>
          </a:ln>
        </p:spPr>
        <p:txBody>
          <a:bodyPr vert="horz" wrap="none" lIns="0" tIns="0" rIns="0" bIns="0" anchor="ctr" anchorCtr="0">
            <a:prstTxWarp prst="textNoShape"/>
          </a:bodyPr>
          <a:lstStyle/>
          <a:p>
            <a:pPr marL="0" indent="0" algn="l">
              <a:lnSpc>
                <a:spcPts val="2780"/>
              </a:lnSpc>
              <a:spcBef>
                <a:spcPts val="0"/>
              </a:spcBef>
              <a:spcAft>
                <a:spcPts val="0"/>
              </a:spcAft>
              <a:buNone/>
            </a:pPr>
            <a:r>
              <a:rPr lang="en-US" altLang="zh-CN" sz="2320" b="0" i="0" u="none" strike="noStrike" kern="1200" cap="none" spc="0" baseline="0">
                <a:solidFill>
                  <a:srgbClr val="545454"/>
                </a:solidFill>
                <a:latin typeface="思源黑体-思源黑体-Medium" pitchFamily="34" charset="0"/>
                <a:ea typeface="思源黑体-思源黑体-Medium" pitchFamily="34" charset="0"/>
                <a:cs typeface="思源黑体-思源黑体-Medium" pitchFamily="34" charset="0"/>
              </a:rPr>
              <a:t>2</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2119172260"/>
      </p:ext>
    </p:extLst>
  </p:cSld>
  <p:clrMapOvr>
    <a:masterClrMapping/>
  </p:clrMapOvr>
</p:sld>
</file>

<file path=ppt/slides/slide4.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pic>
        <p:nvPicPr>
          <p:cNvPr id="44" name="图片" descr="preencoded.png"/>
          <p:cNvPicPr>
            <a:picLocks noChangeAspect="1"/>
          </p:cNvPicPr>
          <p:nvPr/>
        </p:nvPicPr>
        <p:blipFill>
          <a:blip r:embed="rId1" cstate="print"/>
          <a:stretch>
            <a:fillRect/>
          </a:stretch>
        </p:blipFill>
        <p:spPr>
          <a:xfrm rot="0">
            <a:off x="0" y="0"/>
            <a:ext cx="14630401" cy="8238744"/>
          </a:xfrm>
          <a:prstGeom prst="rect"/>
          <a:noFill/>
          <a:ln w="12700" cmpd="sng" cap="flat">
            <a:noFill/>
            <a:prstDash val="solid"/>
            <a:miter/>
          </a:ln>
        </p:spPr>
      </p:pic>
      <p:pic>
        <p:nvPicPr>
          <p:cNvPr id="45" name="图片" descr="preencoded.png"/>
          <p:cNvPicPr>
            <a:picLocks noChangeAspect="1"/>
          </p:cNvPicPr>
          <p:nvPr/>
        </p:nvPicPr>
        <p:blipFill>
          <a:blip r:embed="rId2" cstate="print"/>
          <a:stretch>
            <a:fillRect/>
          </a:stretch>
        </p:blipFill>
        <p:spPr>
          <a:xfrm rot="0">
            <a:off x="3529583" y="3346704"/>
            <a:ext cx="914400" cy="1216152"/>
          </a:xfrm>
          <a:prstGeom prst="rect"/>
          <a:noFill/>
          <a:ln w="12700" cmpd="sng" cap="flat">
            <a:noFill/>
            <a:prstDash val="solid"/>
            <a:miter/>
          </a:ln>
        </p:spPr>
      </p:pic>
      <p:pic>
        <p:nvPicPr>
          <p:cNvPr id="46" name="图片" descr="preencoded.png"/>
          <p:cNvPicPr>
            <a:picLocks noChangeAspect="1"/>
          </p:cNvPicPr>
          <p:nvPr/>
        </p:nvPicPr>
        <p:blipFill>
          <a:blip r:embed="rId3" cstate="print"/>
          <a:stretch>
            <a:fillRect/>
          </a:stretch>
        </p:blipFill>
        <p:spPr>
          <a:xfrm rot="0">
            <a:off x="10049256" y="3346704"/>
            <a:ext cx="1216152" cy="1216152"/>
          </a:xfrm>
          <a:prstGeom prst="rect"/>
          <a:noFill/>
          <a:ln w="12700" cmpd="sng" cap="flat">
            <a:noFill/>
            <a:prstDash val="solid"/>
            <a:miter/>
          </a:ln>
        </p:spPr>
      </p:pic>
      <p:sp>
        <p:nvSpPr>
          <p:cNvPr id="47" name="矩形"/>
          <p:cNvSpPr>
            <a:spLocks/>
          </p:cNvSpPr>
          <p:nvPr/>
        </p:nvSpPr>
        <p:spPr>
          <a:xfrm rot="0">
            <a:off x="960120" y="4791456"/>
            <a:ext cx="6053327" cy="374903"/>
          </a:xfrm>
          <a:prstGeom prst="rect"/>
          <a:noFill/>
          <a:ln w="12700" cmpd="sng" cap="flat">
            <a:noFill/>
            <a:prstDash val="solid"/>
            <a:miter/>
          </a:ln>
        </p:spPr>
        <p:txBody>
          <a:bodyPr vert="horz" wrap="none" lIns="0" tIns="0" rIns="0" bIns="0" anchor="ctr" anchorCtr="0">
            <a:prstTxWarp prst="textNoShape"/>
          </a:bodyPr>
          <a:lstStyle/>
          <a:p>
            <a:pPr marL="0" indent="0" algn="ctr">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Architecture</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48" name="矩形"/>
          <p:cNvSpPr>
            <a:spLocks/>
          </p:cNvSpPr>
          <p:nvPr/>
        </p:nvSpPr>
        <p:spPr>
          <a:xfrm rot="0">
            <a:off x="832104" y="2212848"/>
            <a:ext cx="12984480" cy="740663"/>
          </a:xfrm>
          <a:prstGeom prst="rect"/>
          <a:noFill/>
          <a:ln w="12700" cmpd="sng" cap="flat">
            <a:noFill/>
            <a:prstDash val="solid"/>
            <a:miter/>
          </a:ln>
        </p:spPr>
        <p:txBody>
          <a:bodyPr vert="horz" wrap="none" lIns="0" tIns="0" rIns="0" bIns="0" anchor="ctr" anchorCtr="0">
            <a:prstTxWarp prst="textNoShape"/>
          </a:bodyPr>
          <a:lstStyle/>
          <a:p>
            <a:pPr marL="0" indent="0" algn="l">
              <a:lnSpc>
                <a:spcPts val="5800"/>
              </a:lnSpc>
              <a:spcBef>
                <a:spcPts val="0"/>
              </a:spcBef>
              <a:spcAft>
                <a:spcPts val="0"/>
              </a:spcAft>
              <a:buNone/>
            </a:pPr>
            <a:r>
              <a:rPr lang="en-US" altLang="zh-CN" sz="4640" b="0" i="0" u="none" strike="noStrike" kern="1200" cap="none" spc="0" baseline="0">
                <a:solidFill>
                  <a:srgbClr val="5260E3"/>
                </a:solidFill>
                <a:latin typeface="思源黑体-思源黑体-Medium" pitchFamily="34" charset="0"/>
                <a:ea typeface="思源黑体-思源黑体-Medium" pitchFamily="34" charset="0"/>
                <a:cs typeface="思源黑体-思源黑体-Medium" pitchFamily="34" charset="0"/>
              </a:rPr>
              <a:t>Architecture and Prerequisites</a:t>
            </a:r>
            <a:endParaRPr lang="zh-CN" altLang="en-US" sz="4640" b="0" i="0" u="none" strike="noStrike" kern="1200" cap="none" spc="0" baseline="0">
              <a:solidFill>
                <a:schemeClr val="tx1"/>
              </a:solidFill>
              <a:latin typeface="Calibri" pitchFamily="0" charset="0"/>
              <a:ea typeface="等线" pitchFamily="0" charset="0"/>
              <a:cs typeface="Calibri" pitchFamily="0" charset="0"/>
            </a:endParaRPr>
          </a:p>
        </p:txBody>
      </p:sp>
      <p:sp>
        <p:nvSpPr>
          <p:cNvPr id="49" name="矩形"/>
          <p:cNvSpPr>
            <a:spLocks/>
          </p:cNvSpPr>
          <p:nvPr/>
        </p:nvSpPr>
        <p:spPr>
          <a:xfrm rot="0">
            <a:off x="7626096" y="5303520"/>
            <a:ext cx="6053327" cy="594359"/>
          </a:xfrm>
          <a:prstGeom prst="rect"/>
          <a:noFill/>
          <a:ln w="12700" cmpd="sng" cap="flat">
            <a:noFill/>
            <a:prstDash val="solid"/>
            <a:miter/>
          </a:ln>
        </p:spPr>
        <p:txBody>
          <a:bodyPr vert="horz" wrap="square" lIns="0" tIns="0" rIns="0" bIns="0" anchor="ctr" anchorCtr="0">
            <a:prstTxWarp prst="textNoShape"/>
          </a:bodyPr>
          <a:lstStyle/>
          <a:p>
            <a:pPr marL="0" indent="0" algn="ctr">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Users must install Anaconda and several Python packages, including TensorFlow and Flask.</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50" name="矩形"/>
          <p:cNvSpPr>
            <a:spLocks/>
          </p:cNvSpPr>
          <p:nvPr/>
        </p:nvSpPr>
        <p:spPr>
          <a:xfrm rot="0">
            <a:off x="960120" y="5303520"/>
            <a:ext cx="6053327" cy="594359"/>
          </a:xfrm>
          <a:prstGeom prst="rect"/>
          <a:noFill/>
          <a:ln w="12700" cmpd="sng" cap="flat">
            <a:noFill/>
            <a:prstDash val="solid"/>
            <a:miter/>
          </a:ln>
        </p:spPr>
        <p:txBody>
          <a:bodyPr vert="horz" wrap="square" lIns="0" tIns="0" rIns="0" bIns="0" anchor="ctr" anchorCtr="0">
            <a:prstTxWarp prst="textNoShape"/>
          </a:bodyPr>
          <a:lstStyle/>
          <a:p>
            <a:pPr marL="0" indent="0" algn="ctr">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The system integrates a model with a Flask application for image analysis.</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51" name="矩形"/>
          <p:cNvSpPr>
            <a:spLocks/>
          </p:cNvSpPr>
          <p:nvPr/>
        </p:nvSpPr>
        <p:spPr>
          <a:xfrm rot="0">
            <a:off x="7626096" y="4791456"/>
            <a:ext cx="6053327" cy="374903"/>
          </a:xfrm>
          <a:prstGeom prst="rect"/>
          <a:noFill/>
          <a:ln w="12700" cmpd="sng" cap="flat">
            <a:noFill/>
            <a:prstDash val="solid"/>
            <a:miter/>
          </a:ln>
        </p:spPr>
        <p:txBody>
          <a:bodyPr vert="horz" wrap="none" lIns="0" tIns="0" rIns="0" bIns="0" anchor="ctr" anchorCtr="0">
            <a:prstTxWarp prst="textNoShape"/>
          </a:bodyPr>
          <a:lstStyle/>
          <a:p>
            <a:pPr marL="0" indent="0" algn="ctr">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Prerequisites</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86677656"/>
      </p:ext>
    </p:extLst>
  </p:cSld>
  <p:clrMapOvr>
    <a:masterClrMapping/>
  </p:clrMapOvr>
</p:sld>
</file>

<file path=ppt/slides/slide5.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pic>
        <p:nvPicPr>
          <p:cNvPr id="55" name="图片" descr="preencoded.png"/>
          <p:cNvPicPr>
            <a:picLocks noChangeAspect="1"/>
          </p:cNvPicPr>
          <p:nvPr/>
        </p:nvPicPr>
        <p:blipFill>
          <a:blip r:embed="rId1" cstate="print"/>
          <a:stretch>
            <a:fillRect/>
          </a:stretch>
        </p:blipFill>
        <p:spPr>
          <a:xfrm rot="0">
            <a:off x="0" y="0"/>
            <a:ext cx="14630401" cy="8238744"/>
          </a:xfrm>
          <a:prstGeom prst="rect"/>
          <a:noFill/>
          <a:ln w="12700" cmpd="sng" cap="flat">
            <a:noFill/>
            <a:prstDash val="solid"/>
            <a:miter/>
          </a:ln>
        </p:spPr>
      </p:pic>
      <p:pic>
        <p:nvPicPr>
          <p:cNvPr id="56" name="图片" descr="preencoded.png"/>
          <p:cNvPicPr>
            <a:picLocks noChangeAspect="1"/>
          </p:cNvPicPr>
          <p:nvPr/>
        </p:nvPicPr>
        <p:blipFill>
          <a:blip r:embed="rId2" cstate="print"/>
          <a:stretch>
            <a:fillRect/>
          </a:stretch>
        </p:blipFill>
        <p:spPr>
          <a:xfrm rot="0">
            <a:off x="0" y="0"/>
            <a:ext cx="14630401" cy="2807208"/>
          </a:xfrm>
          <a:prstGeom prst="rect"/>
          <a:noFill/>
          <a:ln w="12700" cmpd="sng" cap="flat">
            <a:noFill/>
            <a:prstDash val="solid"/>
            <a:miter/>
          </a:ln>
        </p:spPr>
      </p:pic>
      <p:pic>
        <p:nvPicPr>
          <p:cNvPr id="57" name="图片" descr="preencoded.png"/>
          <p:cNvPicPr>
            <a:picLocks noChangeAspect="1"/>
          </p:cNvPicPr>
          <p:nvPr/>
        </p:nvPicPr>
        <p:blipFill>
          <a:blip r:embed="rId3" cstate="print"/>
          <a:stretch>
            <a:fillRect/>
          </a:stretch>
        </p:blipFill>
        <p:spPr>
          <a:xfrm rot="0">
            <a:off x="5248656" y="4471416"/>
            <a:ext cx="4142232" cy="1709928"/>
          </a:xfrm>
          <a:prstGeom prst="rect"/>
          <a:noFill/>
          <a:ln w="12700" cmpd="sng" cap="flat">
            <a:noFill/>
            <a:prstDash val="solid"/>
            <a:miter/>
          </a:ln>
        </p:spPr>
      </p:pic>
      <p:pic>
        <p:nvPicPr>
          <p:cNvPr id="58" name="图片" descr="preencoded.png"/>
          <p:cNvPicPr>
            <a:picLocks noChangeAspect="1"/>
          </p:cNvPicPr>
          <p:nvPr/>
        </p:nvPicPr>
        <p:blipFill>
          <a:blip r:embed="rId4" cstate="print"/>
          <a:stretch>
            <a:fillRect/>
          </a:stretch>
        </p:blipFill>
        <p:spPr>
          <a:xfrm rot="0">
            <a:off x="841248" y="4471416"/>
            <a:ext cx="4142232" cy="1709928"/>
          </a:xfrm>
          <a:prstGeom prst="rect"/>
          <a:noFill/>
          <a:ln w="12700" cmpd="sng" cap="flat">
            <a:noFill/>
            <a:prstDash val="solid"/>
            <a:miter/>
          </a:ln>
        </p:spPr>
      </p:pic>
      <p:pic>
        <p:nvPicPr>
          <p:cNvPr id="59" name="图片" descr="preencoded.png"/>
          <p:cNvPicPr>
            <a:picLocks noChangeAspect="1"/>
          </p:cNvPicPr>
          <p:nvPr/>
        </p:nvPicPr>
        <p:blipFill>
          <a:blip r:embed="rId5" cstate="print"/>
          <a:stretch>
            <a:fillRect/>
          </a:stretch>
        </p:blipFill>
        <p:spPr>
          <a:xfrm rot="0">
            <a:off x="9656064" y="4471416"/>
            <a:ext cx="4142232" cy="1709928"/>
          </a:xfrm>
          <a:prstGeom prst="rect"/>
          <a:noFill/>
          <a:ln w="12700" cmpd="sng" cap="flat">
            <a:noFill/>
            <a:prstDash val="solid"/>
            <a:miter/>
          </a:ln>
        </p:spPr>
      </p:pic>
      <p:sp>
        <p:nvSpPr>
          <p:cNvPr id="60" name="矩形"/>
          <p:cNvSpPr>
            <a:spLocks/>
          </p:cNvSpPr>
          <p:nvPr/>
        </p:nvSpPr>
        <p:spPr>
          <a:xfrm rot="0">
            <a:off x="9893808" y="5468112"/>
            <a:ext cx="3675888" cy="594359"/>
          </a:xfrm>
          <a:prstGeom prst="rect"/>
          <a:noFill/>
          <a:ln w="12700" cmpd="sng" cap="flat">
            <a:noFill/>
            <a:prstDash val="solid"/>
            <a:miter/>
          </a:ln>
        </p:spPr>
        <p:txBody>
          <a:bodyPr vert="horz" wrap="square" lIns="0" tIns="0" rIns="0" bIns="0" anchor="ctr" anchorCtr="0">
            <a:prstTxWarp prst="textNoShape"/>
          </a:bodyPr>
          <a:lstStyle/>
          <a:p>
            <a:pPr marL="0" indent="0" algn="ctr">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Enhance abilities for insights analysis.</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61" name="矩形"/>
          <p:cNvSpPr>
            <a:spLocks/>
          </p:cNvSpPr>
          <p:nvPr/>
        </p:nvSpPr>
        <p:spPr>
          <a:xfrm rot="0">
            <a:off x="1078992" y="5468112"/>
            <a:ext cx="3675887" cy="594359"/>
          </a:xfrm>
          <a:prstGeom prst="rect"/>
          <a:noFill/>
          <a:ln w="12700" cmpd="sng" cap="flat">
            <a:noFill/>
            <a:prstDash val="solid"/>
            <a:miter/>
          </a:ln>
        </p:spPr>
        <p:txBody>
          <a:bodyPr vert="horz" wrap="square" lIns="0" tIns="0" rIns="0" bIns="0" anchor="ctr" anchorCtr="0">
            <a:prstTxWarp prst="textNoShape"/>
          </a:bodyPr>
          <a:lstStyle/>
          <a:p>
            <a:pPr marL="0" indent="0" algn="ctr">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Grasp fundamental concepts and techniques.</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62" name="矩形"/>
          <p:cNvSpPr>
            <a:spLocks/>
          </p:cNvSpPr>
          <p:nvPr/>
        </p:nvSpPr>
        <p:spPr>
          <a:xfrm rot="0">
            <a:off x="9893808" y="4590288"/>
            <a:ext cx="3675888" cy="740664"/>
          </a:xfrm>
          <a:prstGeom prst="rect"/>
          <a:noFill/>
          <a:ln w="12700" cmpd="sng" cap="flat">
            <a:noFill/>
            <a:prstDash val="solid"/>
            <a:miter/>
          </a:ln>
        </p:spPr>
        <p:txBody>
          <a:bodyPr vert="horz" wrap="square" lIns="0" tIns="0" rIns="0" bIns="0" anchor="ctr" anchorCtr="0">
            <a:prstTxWarp prst="textNoShape"/>
          </a:bodyPr>
          <a:lstStyle/>
          <a:p>
            <a:pPr marL="0" indent="0" algn="ctr">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Develop Data Visualization Skills</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63" name="矩形"/>
          <p:cNvSpPr>
            <a:spLocks/>
          </p:cNvSpPr>
          <p:nvPr/>
        </p:nvSpPr>
        <p:spPr>
          <a:xfrm rot="0">
            <a:off x="1078992" y="4590288"/>
            <a:ext cx="3675887" cy="740664"/>
          </a:xfrm>
          <a:prstGeom prst="rect"/>
          <a:noFill/>
          <a:ln w="12700" cmpd="sng" cap="flat">
            <a:noFill/>
            <a:prstDash val="solid"/>
            <a:miter/>
          </a:ln>
        </p:spPr>
        <p:txBody>
          <a:bodyPr vert="horz" wrap="square" lIns="0" tIns="0" rIns="0" bIns="0" anchor="ctr" anchorCtr="0">
            <a:prstTxWarp prst="textNoShape"/>
          </a:bodyPr>
          <a:lstStyle/>
          <a:p>
            <a:pPr marL="0" indent="0" algn="ctr">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Understand Deep Learning</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64" name="矩形"/>
          <p:cNvSpPr>
            <a:spLocks/>
          </p:cNvSpPr>
          <p:nvPr/>
        </p:nvSpPr>
        <p:spPr>
          <a:xfrm rot="0">
            <a:off x="832104" y="3456431"/>
            <a:ext cx="12984480" cy="740663"/>
          </a:xfrm>
          <a:prstGeom prst="rect"/>
          <a:noFill/>
          <a:ln w="12700" cmpd="sng" cap="flat">
            <a:noFill/>
            <a:prstDash val="solid"/>
            <a:miter/>
          </a:ln>
        </p:spPr>
        <p:txBody>
          <a:bodyPr vert="horz" wrap="none" lIns="0" tIns="0" rIns="0" bIns="0" anchor="ctr" anchorCtr="0">
            <a:prstTxWarp prst="textNoShape"/>
          </a:bodyPr>
          <a:lstStyle/>
          <a:p>
            <a:pPr marL="0" indent="0" algn="l">
              <a:lnSpc>
                <a:spcPts val="5800"/>
              </a:lnSpc>
              <a:spcBef>
                <a:spcPts val="0"/>
              </a:spcBef>
              <a:spcAft>
                <a:spcPts val="0"/>
              </a:spcAft>
              <a:buNone/>
            </a:pPr>
            <a:r>
              <a:rPr lang="en-US" altLang="zh-CN" sz="4640" b="0" i="0" u="none" strike="noStrike" kern="1200" cap="none" spc="0" baseline="0">
                <a:solidFill>
                  <a:srgbClr val="5260E3"/>
                </a:solidFill>
                <a:latin typeface="思源黑体-思源黑体-Medium" pitchFamily="34" charset="0"/>
                <a:ea typeface="思源黑体-思源黑体-Medium" pitchFamily="34" charset="0"/>
                <a:cs typeface="思源黑体-思源黑体-Medium" pitchFamily="34" charset="0"/>
              </a:rPr>
              <a:t>Project Objectives</a:t>
            </a:r>
            <a:endParaRPr lang="zh-CN" altLang="en-US" sz="4640" b="0" i="0" u="none" strike="noStrike" kern="1200" cap="none" spc="0" baseline="0">
              <a:solidFill>
                <a:schemeClr val="tx1"/>
              </a:solidFill>
              <a:latin typeface="Calibri" pitchFamily="0" charset="0"/>
              <a:ea typeface="等线" pitchFamily="0" charset="0"/>
              <a:cs typeface="Calibri" pitchFamily="0" charset="0"/>
            </a:endParaRPr>
          </a:p>
        </p:txBody>
      </p:sp>
      <p:sp>
        <p:nvSpPr>
          <p:cNvPr id="65" name="矩形"/>
          <p:cNvSpPr>
            <a:spLocks/>
          </p:cNvSpPr>
          <p:nvPr/>
        </p:nvSpPr>
        <p:spPr>
          <a:xfrm rot="0">
            <a:off x="5486400" y="4590288"/>
            <a:ext cx="3675888" cy="740664"/>
          </a:xfrm>
          <a:prstGeom prst="rect"/>
          <a:noFill/>
          <a:ln w="12700" cmpd="sng" cap="flat">
            <a:noFill/>
            <a:prstDash val="solid"/>
            <a:miter/>
          </a:ln>
        </p:spPr>
        <p:txBody>
          <a:bodyPr vert="horz" wrap="square" lIns="0" tIns="0" rIns="0" bIns="0" anchor="ctr" anchorCtr="0">
            <a:prstTxWarp prst="textNoShape"/>
          </a:bodyPr>
          <a:lstStyle/>
          <a:p>
            <a:pPr marL="0" indent="0" algn="ctr">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Data Preprocessing Knowledge</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66" name="矩形"/>
          <p:cNvSpPr>
            <a:spLocks/>
          </p:cNvSpPr>
          <p:nvPr/>
        </p:nvSpPr>
        <p:spPr>
          <a:xfrm rot="0">
            <a:off x="5486400" y="5468112"/>
            <a:ext cx="3675888" cy="594359"/>
          </a:xfrm>
          <a:prstGeom prst="rect"/>
          <a:noFill/>
          <a:ln w="12700" cmpd="sng" cap="flat">
            <a:noFill/>
            <a:prstDash val="solid"/>
            <a:miter/>
          </a:ln>
        </p:spPr>
        <p:txBody>
          <a:bodyPr vert="horz" wrap="square" lIns="0" tIns="0" rIns="0" bIns="0" anchor="ctr" anchorCtr="0">
            <a:prstTxWarp prst="textNoShape"/>
          </a:bodyPr>
          <a:lstStyle/>
          <a:p>
            <a:pPr marL="0" indent="0" algn="ctr">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Learn data transformation techniques.</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682321519"/>
      </p:ext>
    </p:extLst>
  </p:cSld>
  <p:clrMapOvr>
    <a:masterClrMapping/>
  </p:clrMapOvr>
</p:sld>
</file>

<file path=ppt/slides/slide6.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pic>
        <p:nvPicPr>
          <p:cNvPr id="70" name="图片" descr="preencoded.png"/>
          <p:cNvPicPr>
            <a:picLocks noChangeAspect="1"/>
          </p:cNvPicPr>
          <p:nvPr/>
        </p:nvPicPr>
        <p:blipFill>
          <a:blip r:embed="rId1" cstate="print"/>
          <a:stretch>
            <a:fillRect/>
          </a:stretch>
        </p:blipFill>
        <p:spPr>
          <a:xfrm rot="0">
            <a:off x="0" y="0"/>
            <a:ext cx="14630401" cy="8238744"/>
          </a:xfrm>
          <a:prstGeom prst="rect"/>
          <a:noFill/>
          <a:ln w="12700" cmpd="sng" cap="flat">
            <a:noFill/>
            <a:prstDash val="solid"/>
            <a:miter/>
          </a:ln>
        </p:spPr>
      </p:pic>
      <p:pic>
        <p:nvPicPr>
          <p:cNvPr id="71" name="图片" descr="preencoded.png"/>
          <p:cNvPicPr>
            <a:picLocks noChangeAspect="1"/>
          </p:cNvPicPr>
          <p:nvPr/>
        </p:nvPicPr>
        <p:blipFill>
          <a:blip r:embed="rId2" cstate="print"/>
          <a:stretch>
            <a:fillRect/>
          </a:stretch>
        </p:blipFill>
        <p:spPr>
          <a:xfrm rot="0">
            <a:off x="0" y="0"/>
            <a:ext cx="14630401" cy="8238744"/>
          </a:xfrm>
          <a:prstGeom prst="rect"/>
          <a:noFill/>
          <a:ln w="12700" cmpd="sng" cap="flat">
            <a:noFill/>
            <a:prstDash val="solid"/>
            <a:miter/>
          </a:ln>
        </p:spPr>
      </p:pic>
      <p:pic>
        <p:nvPicPr>
          <p:cNvPr id="72" name="图片" descr="preencoded.png"/>
          <p:cNvPicPr>
            <a:picLocks noChangeAspect="1"/>
          </p:cNvPicPr>
          <p:nvPr/>
        </p:nvPicPr>
        <p:blipFill>
          <a:blip r:embed="rId3" cstate="print"/>
          <a:stretch>
            <a:fillRect/>
          </a:stretch>
        </p:blipFill>
        <p:spPr>
          <a:xfrm rot="0">
            <a:off x="5175504" y="3172968"/>
            <a:ext cx="4297680" cy="950976"/>
          </a:xfrm>
          <a:prstGeom prst="rect"/>
          <a:noFill/>
          <a:ln w="12700" cmpd="sng" cap="flat">
            <a:noFill/>
            <a:prstDash val="solid"/>
            <a:miter/>
          </a:ln>
        </p:spPr>
      </p:pic>
      <p:pic>
        <p:nvPicPr>
          <p:cNvPr id="73" name="图片" descr="preencoded.png"/>
          <p:cNvPicPr>
            <a:picLocks noChangeAspect="1"/>
          </p:cNvPicPr>
          <p:nvPr/>
        </p:nvPicPr>
        <p:blipFill>
          <a:blip r:embed="rId4" cstate="print"/>
          <a:stretch>
            <a:fillRect/>
          </a:stretch>
        </p:blipFill>
        <p:spPr>
          <a:xfrm rot="0">
            <a:off x="9500616" y="3172968"/>
            <a:ext cx="4297680" cy="950976"/>
          </a:xfrm>
          <a:prstGeom prst="rect"/>
          <a:noFill/>
          <a:ln w="12700" cmpd="sng" cap="flat">
            <a:noFill/>
            <a:prstDash val="solid"/>
            <a:miter/>
          </a:ln>
        </p:spPr>
      </p:pic>
      <p:pic>
        <p:nvPicPr>
          <p:cNvPr id="74" name="图片" descr="preencoded.png"/>
          <p:cNvPicPr>
            <a:picLocks noChangeAspect="1"/>
          </p:cNvPicPr>
          <p:nvPr/>
        </p:nvPicPr>
        <p:blipFill>
          <a:blip r:embed="rId5" cstate="print"/>
          <a:stretch>
            <a:fillRect/>
          </a:stretch>
        </p:blipFill>
        <p:spPr>
          <a:xfrm rot="0">
            <a:off x="841248" y="3172968"/>
            <a:ext cx="4297680" cy="950976"/>
          </a:xfrm>
          <a:prstGeom prst="rect"/>
          <a:noFill/>
          <a:ln w="12700" cmpd="sng" cap="flat">
            <a:noFill/>
            <a:prstDash val="solid"/>
            <a:miter/>
          </a:ln>
        </p:spPr>
      </p:pic>
      <p:sp>
        <p:nvSpPr>
          <p:cNvPr id="75" name="矩形"/>
          <p:cNvSpPr>
            <a:spLocks/>
          </p:cNvSpPr>
          <p:nvPr/>
        </p:nvSpPr>
        <p:spPr>
          <a:xfrm rot="0">
            <a:off x="9729216" y="4983480"/>
            <a:ext cx="3831335" cy="594359"/>
          </a:xfrm>
          <a:prstGeom prst="rect"/>
          <a:noFill/>
          <a:ln w="12700" cmpd="sng" cap="flat">
            <a:noFill/>
            <a:prstDash val="solid"/>
            <a:miter/>
          </a:ln>
        </p:spPr>
        <p:txBody>
          <a:bodyPr vert="horz" wrap="square" lIns="0" tIns="0" rIns="0" bIns="0" anchor="ctr" anchorCtr="0">
            <a:prstTxWarp prst="textNoShape"/>
          </a:bodyPr>
          <a:lstStyle/>
          <a:p>
            <a:pPr marL="0" indent="0" algn="ctr">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The results are displayed on the UI for the user to see.</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76" name="矩形"/>
          <p:cNvSpPr>
            <a:spLocks/>
          </p:cNvSpPr>
          <p:nvPr/>
        </p:nvSpPr>
        <p:spPr>
          <a:xfrm rot="0">
            <a:off x="7232904" y="3429000"/>
            <a:ext cx="173736" cy="438912"/>
          </a:xfrm>
          <a:prstGeom prst="rect"/>
          <a:noFill/>
          <a:ln w="12700" cmpd="sng" cap="flat">
            <a:noFill/>
            <a:prstDash val="solid"/>
            <a:miter/>
          </a:ln>
        </p:spPr>
        <p:txBody>
          <a:bodyPr vert="horz" wrap="none" lIns="0" tIns="0" rIns="0" bIns="0" anchor="ctr" anchorCtr="0">
            <a:prstTxWarp prst="textNoShape"/>
          </a:bodyPr>
          <a:lstStyle/>
          <a:p>
            <a:pPr marL="0" indent="0" algn="ctr">
              <a:lnSpc>
                <a:spcPts val="2780"/>
              </a:lnSpc>
              <a:spcBef>
                <a:spcPts val="0"/>
              </a:spcBef>
              <a:spcAft>
                <a:spcPts val="0"/>
              </a:spcAft>
              <a:buNone/>
            </a:pPr>
            <a:r>
              <a:rPr lang="en-US" altLang="zh-CN" sz="2320" b="0" i="0" u="none" strike="noStrike" kern="1200" cap="none" spc="0" baseline="0">
                <a:solidFill>
                  <a:srgbClr val="545454"/>
                </a:solidFill>
                <a:latin typeface="思源黑体-思源黑体-Medium" pitchFamily="34" charset="0"/>
                <a:ea typeface="思源黑体-思源黑体-Medium" pitchFamily="34" charset="0"/>
                <a:cs typeface="思源黑体-思源黑体-Medium" pitchFamily="34" charset="0"/>
              </a:rPr>
              <a:t>2</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77" name="矩形"/>
          <p:cNvSpPr>
            <a:spLocks/>
          </p:cNvSpPr>
          <p:nvPr/>
        </p:nvSpPr>
        <p:spPr>
          <a:xfrm rot="0">
            <a:off x="5404104" y="4983480"/>
            <a:ext cx="3831336" cy="594359"/>
          </a:xfrm>
          <a:prstGeom prst="rect"/>
          <a:noFill/>
          <a:ln w="12700" cmpd="sng" cap="flat">
            <a:noFill/>
            <a:prstDash val="solid"/>
            <a:miter/>
          </a:ln>
        </p:spPr>
        <p:txBody>
          <a:bodyPr vert="horz" wrap="square" lIns="0" tIns="0" rIns="0" bIns="0" anchor="ctr" anchorCtr="0">
            <a:prstTxWarp prst="textNoShape"/>
          </a:bodyPr>
          <a:lstStyle/>
          <a:p>
            <a:pPr marL="0" indent="0" algn="ctr">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The model processes the selected image and predicts the outcome.</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78" name="矩形"/>
          <p:cNvSpPr>
            <a:spLocks/>
          </p:cNvSpPr>
          <p:nvPr/>
        </p:nvSpPr>
        <p:spPr>
          <a:xfrm rot="0">
            <a:off x="11558016" y="3429000"/>
            <a:ext cx="173735" cy="438912"/>
          </a:xfrm>
          <a:prstGeom prst="rect"/>
          <a:noFill/>
          <a:ln w="12700" cmpd="sng" cap="flat">
            <a:noFill/>
            <a:prstDash val="solid"/>
            <a:miter/>
          </a:ln>
        </p:spPr>
        <p:txBody>
          <a:bodyPr vert="horz" wrap="none" lIns="0" tIns="0" rIns="0" bIns="0" anchor="ctr" anchorCtr="0">
            <a:prstTxWarp prst="textNoShape"/>
          </a:bodyPr>
          <a:lstStyle/>
          <a:p>
            <a:pPr marL="0" indent="0" algn="ctr">
              <a:lnSpc>
                <a:spcPts val="2780"/>
              </a:lnSpc>
              <a:spcBef>
                <a:spcPts val="0"/>
              </a:spcBef>
              <a:spcAft>
                <a:spcPts val="0"/>
              </a:spcAft>
              <a:buNone/>
            </a:pPr>
            <a:r>
              <a:rPr lang="en-US" altLang="zh-CN" sz="2320" b="0" i="0" u="none" strike="noStrike" kern="1200" cap="none" spc="0" baseline="0">
                <a:solidFill>
                  <a:srgbClr val="545454"/>
                </a:solidFill>
                <a:latin typeface="思源黑体-思源黑体-Medium" pitchFamily="34" charset="0"/>
                <a:ea typeface="思源黑体-思源黑体-Medium" pitchFamily="34" charset="0"/>
                <a:cs typeface="思源黑体-思源黑体-Medium" pitchFamily="34" charset="0"/>
              </a:rPr>
              <a:t>3</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79" name="矩形"/>
          <p:cNvSpPr>
            <a:spLocks/>
          </p:cNvSpPr>
          <p:nvPr/>
        </p:nvSpPr>
        <p:spPr>
          <a:xfrm rot="0">
            <a:off x="9729216" y="4471416"/>
            <a:ext cx="3831335" cy="374903"/>
          </a:xfrm>
          <a:prstGeom prst="rect"/>
          <a:noFill/>
          <a:ln w="12700" cmpd="sng" cap="flat">
            <a:noFill/>
            <a:prstDash val="solid"/>
            <a:miter/>
          </a:ln>
        </p:spPr>
        <p:txBody>
          <a:bodyPr vert="horz" wrap="none" lIns="0" tIns="0" rIns="0" bIns="0" anchor="ctr" anchorCtr="0">
            <a:prstTxWarp prst="textNoShape"/>
          </a:bodyPr>
          <a:lstStyle/>
          <a:p>
            <a:pPr marL="0" indent="0" algn="ctr">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Results Display</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80" name="矩形"/>
          <p:cNvSpPr>
            <a:spLocks/>
          </p:cNvSpPr>
          <p:nvPr/>
        </p:nvSpPr>
        <p:spPr>
          <a:xfrm rot="0">
            <a:off x="1078992" y="4983480"/>
            <a:ext cx="3831336" cy="594359"/>
          </a:xfrm>
          <a:prstGeom prst="rect"/>
          <a:noFill/>
          <a:ln w="12700" cmpd="sng" cap="flat">
            <a:noFill/>
            <a:prstDash val="solid"/>
            <a:miter/>
          </a:ln>
        </p:spPr>
        <p:txBody>
          <a:bodyPr vert="horz" wrap="square" lIns="0" tIns="0" rIns="0" bIns="0" anchor="ctr" anchorCtr="0">
            <a:prstTxWarp prst="textNoShape"/>
          </a:bodyPr>
          <a:lstStyle/>
          <a:p>
            <a:pPr marL="0" indent="0" algn="ctr">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The user selects an image through the UI.</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81" name="矩形"/>
          <p:cNvSpPr>
            <a:spLocks/>
          </p:cNvSpPr>
          <p:nvPr/>
        </p:nvSpPr>
        <p:spPr>
          <a:xfrm rot="0">
            <a:off x="2907792" y="3429000"/>
            <a:ext cx="173735" cy="438912"/>
          </a:xfrm>
          <a:prstGeom prst="rect"/>
          <a:noFill/>
          <a:ln w="12700" cmpd="sng" cap="flat">
            <a:noFill/>
            <a:prstDash val="solid"/>
            <a:miter/>
          </a:ln>
        </p:spPr>
        <p:txBody>
          <a:bodyPr vert="horz" wrap="none" lIns="0" tIns="0" rIns="0" bIns="0" anchor="ctr" anchorCtr="0">
            <a:prstTxWarp prst="textNoShape"/>
          </a:bodyPr>
          <a:lstStyle/>
          <a:p>
            <a:pPr marL="0" indent="0" algn="ctr">
              <a:lnSpc>
                <a:spcPts val="2780"/>
              </a:lnSpc>
              <a:spcBef>
                <a:spcPts val="0"/>
              </a:spcBef>
              <a:spcAft>
                <a:spcPts val="0"/>
              </a:spcAft>
              <a:buNone/>
            </a:pPr>
            <a:r>
              <a:rPr lang="en-US" altLang="zh-CN" sz="2320" b="0" i="0" u="none" strike="noStrike" kern="1200" cap="none" spc="0" baseline="0">
                <a:solidFill>
                  <a:srgbClr val="545454"/>
                </a:solidFill>
                <a:latin typeface="思源黑体-思源黑体-Medium" pitchFamily="34" charset="0"/>
                <a:ea typeface="思源黑体-思源黑体-Medium" pitchFamily="34" charset="0"/>
                <a:cs typeface="思源黑体-思源黑体-Medium" pitchFamily="34" charset="0"/>
              </a:rPr>
              <a:t>1</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82" name="矩形"/>
          <p:cNvSpPr>
            <a:spLocks/>
          </p:cNvSpPr>
          <p:nvPr/>
        </p:nvSpPr>
        <p:spPr>
          <a:xfrm rot="0">
            <a:off x="5404104" y="4471416"/>
            <a:ext cx="3831336" cy="374903"/>
          </a:xfrm>
          <a:prstGeom prst="rect"/>
          <a:noFill/>
          <a:ln w="12700" cmpd="sng" cap="flat">
            <a:noFill/>
            <a:prstDash val="solid"/>
            <a:miter/>
          </a:ln>
        </p:spPr>
        <p:txBody>
          <a:bodyPr vert="horz" wrap="none" lIns="0" tIns="0" rIns="0" bIns="0" anchor="ctr" anchorCtr="0">
            <a:prstTxWarp prst="textNoShape"/>
          </a:bodyPr>
          <a:lstStyle/>
          <a:p>
            <a:pPr marL="0" indent="0" algn="ctr">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Model Processing</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83" name="矩形"/>
          <p:cNvSpPr>
            <a:spLocks/>
          </p:cNvSpPr>
          <p:nvPr/>
        </p:nvSpPr>
        <p:spPr>
          <a:xfrm rot="0">
            <a:off x="1078992" y="4471416"/>
            <a:ext cx="3831336" cy="374903"/>
          </a:xfrm>
          <a:prstGeom prst="rect"/>
          <a:noFill/>
          <a:ln w="12700" cmpd="sng" cap="flat">
            <a:noFill/>
            <a:prstDash val="solid"/>
            <a:miter/>
          </a:ln>
        </p:spPr>
        <p:txBody>
          <a:bodyPr vert="horz" wrap="none" lIns="0" tIns="0" rIns="0" bIns="0" anchor="ctr" anchorCtr="0">
            <a:prstTxWarp prst="textNoShape"/>
          </a:bodyPr>
          <a:lstStyle/>
          <a:p>
            <a:pPr marL="0" indent="0" algn="ctr">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User Image Selection</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84" name="矩形"/>
          <p:cNvSpPr>
            <a:spLocks/>
          </p:cNvSpPr>
          <p:nvPr/>
        </p:nvSpPr>
        <p:spPr>
          <a:xfrm rot="0">
            <a:off x="832104" y="2157984"/>
            <a:ext cx="12984480" cy="740664"/>
          </a:xfrm>
          <a:prstGeom prst="rect"/>
          <a:noFill/>
          <a:ln w="12700" cmpd="sng" cap="flat">
            <a:noFill/>
            <a:prstDash val="solid"/>
            <a:miter/>
          </a:ln>
        </p:spPr>
        <p:txBody>
          <a:bodyPr vert="horz" wrap="none" lIns="0" tIns="0" rIns="0" bIns="0" anchor="ctr" anchorCtr="0">
            <a:prstTxWarp prst="textNoShape"/>
          </a:bodyPr>
          <a:lstStyle/>
          <a:p>
            <a:pPr marL="0" indent="0" algn="l">
              <a:lnSpc>
                <a:spcPts val="5800"/>
              </a:lnSpc>
              <a:spcBef>
                <a:spcPts val="0"/>
              </a:spcBef>
              <a:spcAft>
                <a:spcPts val="0"/>
              </a:spcAft>
              <a:buNone/>
            </a:pPr>
            <a:r>
              <a:rPr lang="en-US" altLang="zh-CN" sz="4640" b="0" i="0" u="none" strike="noStrike" kern="1200" cap="none" spc="0" baseline="0">
                <a:solidFill>
                  <a:srgbClr val="5260E3"/>
                </a:solidFill>
                <a:latin typeface="思源黑体-思源黑体-Medium" pitchFamily="34" charset="0"/>
                <a:ea typeface="思源黑体-思源黑体-Medium" pitchFamily="34" charset="0"/>
                <a:cs typeface="思源黑体-思源黑体-Medium" pitchFamily="34" charset="0"/>
              </a:rPr>
              <a:t>Project Flow</a:t>
            </a:r>
            <a:endParaRPr lang="zh-CN" altLang="en-US" sz="464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782822209"/>
      </p:ext>
    </p:extLst>
  </p:cSld>
  <p:clrMapOvr>
    <a:masterClrMapping/>
  </p:clrMapOvr>
</p:sld>
</file>

<file path=ppt/slides/slide7.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pic>
        <p:nvPicPr>
          <p:cNvPr id="88" name="图片" descr="preencoded.png"/>
          <p:cNvPicPr>
            <a:picLocks noChangeAspect="1"/>
          </p:cNvPicPr>
          <p:nvPr/>
        </p:nvPicPr>
        <p:blipFill>
          <a:blip r:embed="rId1" cstate="print"/>
          <a:stretch>
            <a:fillRect/>
          </a:stretch>
        </p:blipFill>
        <p:spPr>
          <a:xfrm rot="0">
            <a:off x="0" y="0"/>
            <a:ext cx="14630401" cy="8238744"/>
          </a:xfrm>
          <a:prstGeom prst="rect"/>
          <a:noFill/>
          <a:ln w="12700" cmpd="sng" cap="flat">
            <a:noFill/>
            <a:prstDash val="solid"/>
            <a:miter/>
          </a:ln>
        </p:spPr>
      </p:pic>
      <p:pic>
        <p:nvPicPr>
          <p:cNvPr id="89" name="图片" descr="preencoded.png"/>
          <p:cNvPicPr>
            <a:picLocks noChangeAspect="1"/>
          </p:cNvPicPr>
          <p:nvPr/>
        </p:nvPicPr>
        <p:blipFill>
          <a:blip r:embed="rId2" cstate="print"/>
          <a:stretch>
            <a:fillRect/>
          </a:stretch>
        </p:blipFill>
        <p:spPr>
          <a:xfrm rot="0">
            <a:off x="9656064" y="0"/>
            <a:ext cx="4974336" cy="8238744"/>
          </a:xfrm>
          <a:prstGeom prst="rect"/>
          <a:noFill/>
          <a:ln w="12700" cmpd="sng" cap="flat">
            <a:noFill/>
            <a:prstDash val="solid"/>
            <a:miter/>
          </a:ln>
        </p:spPr>
      </p:pic>
      <p:pic>
        <p:nvPicPr>
          <p:cNvPr id="90" name="图片" descr="preencoded.png"/>
          <p:cNvPicPr>
            <a:picLocks noChangeAspect="1"/>
          </p:cNvPicPr>
          <p:nvPr/>
        </p:nvPicPr>
        <p:blipFill>
          <a:blip r:embed="rId3" cstate="print"/>
          <a:stretch>
            <a:fillRect/>
          </a:stretch>
        </p:blipFill>
        <p:spPr>
          <a:xfrm rot="0">
            <a:off x="841248" y="4407408"/>
            <a:ext cx="475488" cy="475488"/>
          </a:xfrm>
          <a:prstGeom prst="rect"/>
          <a:noFill/>
          <a:ln w="12700" cmpd="sng" cap="flat">
            <a:noFill/>
            <a:prstDash val="solid"/>
            <a:miter/>
          </a:ln>
        </p:spPr>
      </p:pic>
      <p:pic>
        <p:nvPicPr>
          <p:cNvPr id="91" name="图片" descr="preencoded.png"/>
          <p:cNvPicPr>
            <a:picLocks noChangeAspect="1"/>
          </p:cNvPicPr>
          <p:nvPr/>
        </p:nvPicPr>
        <p:blipFill>
          <a:blip r:embed="rId4" cstate="print"/>
          <a:stretch>
            <a:fillRect/>
          </a:stretch>
        </p:blipFill>
        <p:spPr>
          <a:xfrm rot="0">
            <a:off x="841248" y="6099048"/>
            <a:ext cx="475488" cy="475488"/>
          </a:xfrm>
          <a:prstGeom prst="rect"/>
          <a:noFill/>
          <a:ln w="12700" cmpd="sng" cap="flat">
            <a:noFill/>
            <a:prstDash val="solid"/>
            <a:miter/>
          </a:ln>
        </p:spPr>
      </p:pic>
      <p:pic>
        <p:nvPicPr>
          <p:cNvPr id="92" name="图片" descr="preencoded.png"/>
          <p:cNvPicPr>
            <a:picLocks noChangeAspect="1"/>
          </p:cNvPicPr>
          <p:nvPr/>
        </p:nvPicPr>
        <p:blipFill>
          <a:blip r:embed="rId5" cstate="print"/>
          <a:stretch>
            <a:fillRect/>
          </a:stretch>
        </p:blipFill>
        <p:spPr>
          <a:xfrm rot="0">
            <a:off x="841248" y="2724912"/>
            <a:ext cx="475488" cy="475487"/>
          </a:xfrm>
          <a:prstGeom prst="rect"/>
          <a:noFill/>
          <a:ln w="12700" cmpd="sng" cap="flat">
            <a:noFill/>
            <a:prstDash val="solid"/>
            <a:miter/>
          </a:ln>
        </p:spPr>
      </p:pic>
      <p:sp>
        <p:nvSpPr>
          <p:cNvPr id="93" name="矩形"/>
          <p:cNvSpPr>
            <a:spLocks/>
          </p:cNvSpPr>
          <p:nvPr/>
        </p:nvSpPr>
        <p:spPr>
          <a:xfrm rot="0">
            <a:off x="832104" y="731520"/>
            <a:ext cx="8010144" cy="1481328"/>
          </a:xfrm>
          <a:prstGeom prst="rect"/>
          <a:noFill/>
          <a:ln w="12700" cmpd="sng" cap="flat">
            <a:noFill/>
            <a:prstDash val="solid"/>
            <a:miter/>
          </a:ln>
        </p:spPr>
        <p:txBody>
          <a:bodyPr vert="horz" wrap="square" lIns="0" tIns="0" rIns="0" bIns="0" anchor="ctr" anchorCtr="0">
            <a:prstTxWarp prst="textNoShape"/>
          </a:bodyPr>
          <a:lstStyle/>
          <a:p>
            <a:pPr marL="0" indent="0" algn="l">
              <a:lnSpc>
                <a:spcPts val="5800"/>
              </a:lnSpc>
              <a:spcBef>
                <a:spcPts val="0"/>
              </a:spcBef>
              <a:spcAft>
                <a:spcPts val="0"/>
              </a:spcAft>
              <a:buNone/>
            </a:pPr>
            <a:r>
              <a:rPr lang="en-US" altLang="zh-CN" sz="4640" b="0" i="0" u="none" strike="noStrike" kern="1200" cap="none" spc="0" baseline="0">
                <a:solidFill>
                  <a:srgbClr val="5260E3"/>
                </a:solidFill>
                <a:latin typeface="思源黑体-思源黑体-Medium" pitchFamily="34" charset="0"/>
                <a:ea typeface="思源黑体-思源黑体-Medium" pitchFamily="34" charset="0"/>
                <a:cs typeface="思源黑体-思源黑体-Medium" pitchFamily="34" charset="0"/>
              </a:rPr>
              <a:t>Data Collection and Preparation</a:t>
            </a:r>
            <a:endParaRPr lang="zh-CN" altLang="en-US" sz="4640" b="0" i="0" u="none" strike="noStrike" kern="1200" cap="none" spc="0" baseline="0">
              <a:solidFill>
                <a:schemeClr val="tx1"/>
              </a:solidFill>
              <a:latin typeface="Calibri" pitchFamily="0" charset="0"/>
              <a:ea typeface="等线" pitchFamily="0" charset="0"/>
              <a:cs typeface="Calibri" pitchFamily="0" charset="0"/>
            </a:endParaRPr>
          </a:p>
        </p:txBody>
      </p:sp>
      <p:sp>
        <p:nvSpPr>
          <p:cNvPr id="94" name="矩形"/>
          <p:cNvSpPr>
            <a:spLocks/>
          </p:cNvSpPr>
          <p:nvPr/>
        </p:nvSpPr>
        <p:spPr>
          <a:xfrm rot="0">
            <a:off x="996696" y="4434840"/>
            <a:ext cx="173736" cy="438912"/>
          </a:xfrm>
          <a:prstGeom prst="rect"/>
          <a:noFill/>
          <a:ln w="12700" cmpd="sng" cap="flat">
            <a:noFill/>
            <a:prstDash val="solid"/>
            <a:miter/>
          </a:ln>
        </p:spPr>
        <p:txBody>
          <a:bodyPr vert="horz" wrap="none" lIns="0" tIns="0" rIns="0" bIns="0" anchor="ctr" anchorCtr="0">
            <a:prstTxWarp prst="textNoShape"/>
          </a:bodyPr>
          <a:lstStyle/>
          <a:p>
            <a:pPr marL="0" indent="0" algn="ctr">
              <a:lnSpc>
                <a:spcPts val="2780"/>
              </a:lnSpc>
              <a:spcBef>
                <a:spcPts val="0"/>
              </a:spcBef>
              <a:spcAft>
                <a:spcPts val="0"/>
              </a:spcAft>
              <a:buNone/>
            </a:pPr>
            <a:r>
              <a:rPr lang="en-US" altLang="zh-CN" sz="2320" b="0" i="0" u="none" strike="noStrike" kern="1200" cap="none" spc="0" baseline="0">
                <a:solidFill>
                  <a:srgbClr val="545454"/>
                </a:solidFill>
                <a:latin typeface="思源黑体-思源黑体-Medium" pitchFamily="34" charset="0"/>
                <a:ea typeface="思源黑体-思源黑体-Medium" pitchFamily="34" charset="0"/>
                <a:cs typeface="思源黑体-思源黑体-Medium" pitchFamily="34" charset="0"/>
              </a:rPr>
              <a:t>2</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95" name="矩形"/>
          <p:cNvSpPr>
            <a:spLocks/>
          </p:cNvSpPr>
          <p:nvPr/>
        </p:nvSpPr>
        <p:spPr>
          <a:xfrm rot="0">
            <a:off x="1609344" y="4946904"/>
            <a:ext cx="7214615" cy="594359"/>
          </a:xfrm>
          <a:prstGeom prst="rect"/>
          <a:noFill/>
          <a:ln w="12700" cmpd="sng" cap="flat">
            <a:noFill/>
            <a:prstDash val="solid"/>
            <a:miter/>
          </a:ln>
        </p:spPr>
        <p:txBody>
          <a:bodyPr vert="horz" wrap="square" lIns="0" tIns="0" rIns="0" bIns="0" anchor="ctr" anchorCtr="0">
            <a:prstTxWarp prst="textNoShape"/>
          </a:bodyPr>
          <a:lstStyle/>
          <a:p>
            <a:pPr marL="0" indent="0" algn="l">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Techniques are employed to visualize and analyze the dataset for better understanding.</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96" name="矩形"/>
          <p:cNvSpPr>
            <a:spLocks/>
          </p:cNvSpPr>
          <p:nvPr/>
        </p:nvSpPr>
        <p:spPr>
          <a:xfrm rot="0">
            <a:off x="1609344" y="2752344"/>
            <a:ext cx="7214615" cy="374903"/>
          </a:xfrm>
          <a:prstGeom prst="rect"/>
          <a:noFill/>
          <a:ln w="12700" cmpd="sng" cap="flat">
            <a:noFill/>
            <a:prstDash val="solid"/>
            <a:miter/>
          </a:ln>
        </p:spPr>
        <p:txBody>
          <a:bodyPr vert="horz" wrap="none" lIns="0" tIns="0" rIns="0" bIns="0" anchor="ctr" anchorCtr="0">
            <a:prstTxWarp prst="textNoShape"/>
          </a:bodyPr>
          <a:lstStyle/>
          <a:p>
            <a:pPr marL="0" indent="0" algn="l">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Dataset</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97" name="矩形"/>
          <p:cNvSpPr>
            <a:spLocks/>
          </p:cNvSpPr>
          <p:nvPr/>
        </p:nvSpPr>
        <p:spPr>
          <a:xfrm rot="0">
            <a:off x="1609344" y="6135624"/>
            <a:ext cx="7214615" cy="374903"/>
          </a:xfrm>
          <a:prstGeom prst="rect"/>
          <a:noFill/>
          <a:ln w="12700" cmpd="sng" cap="flat">
            <a:noFill/>
            <a:prstDash val="solid"/>
            <a:miter/>
          </a:ln>
        </p:spPr>
        <p:txBody>
          <a:bodyPr vert="horz" wrap="none" lIns="0" tIns="0" rIns="0" bIns="0" anchor="ctr" anchorCtr="0">
            <a:prstTxWarp prst="textNoShape"/>
          </a:bodyPr>
          <a:lstStyle/>
          <a:p>
            <a:pPr marL="0" indent="0" algn="l">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Data Augmentation</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98" name="矩形"/>
          <p:cNvSpPr>
            <a:spLocks/>
          </p:cNvSpPr>
          <p:nvPr/>
        </p:nvSpPr>
        <p:spPr>
          <a:xfrm rot="0">
            <a:off x="996696" y="6117336"/>
            <a:ext cx="173736" cy="438911"/>
          </a:xfrm>
          <a:prstGeom prst="rect"/>
          <a:noFill/>
          <a:ln w="12700" cmpd="sng" cap="flat">
            <a:noFill/>
            <a:prstDash val="solid"/>
            <a:miter/>
          </a:ln>
        </p:spPr>
        <p:txBody>
          <a:bodyPr vert="horz" wrap="none" lIns="0" tIns="0" rIns="0" bIns="0" anchor="ctr" anchorCtr="0">
            <a:prstTxWarp prst="textNoShape"/>
          </a:bodyPr>
          <a:lstStyle/>
          <a:p>
            <a:pPr marL="0" indent="0" algn="ctr">
              <a:lnSpc>
                <a:spcPts val="2780"/>
              </a:lnSpc>
              <a:spcBef>
                <a:spcPts val="0"/>
              </a:spcBef>
              <a:spcAft>
                <a:spcPts val="0"/>
              </a:spcAft>
              <a:buNone/>
            </a:pPr>
            <a:r>
              <a:rPr lang="en-US" altLang="zh-CN" sz="2320" b="0" i="0" u="none" strike="noStrike" kern="1200" cap="none" spc="0" baseline="0">
                <a:solidFill>
                  <a:srgbClr val="545454"/>
                </a:solidFill>
                <a:latin typeface="思源黑体-思源黑体-Medium" pitchFamily="34" charset="0"/>
                <a:ea typeface="思源黑体-思源黑体-Medium" pitchFamily="34" charset="0"/>
                <a:cs typeface="思源黑体-思源黑体-Medium" pitchFamily="34" charset="0"/>
              </a:rPr>
              <a:t>3</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99" name="矩形"/>
          <p:cNvSpPr>
            <a:spLocks/>
          </p:cNvSpPr>
          <p:nvPr/>
        </p:nvSpPr>
        <p:spPr>
          <a:xfrm rot="0">
            <a:off x="1609344" y="4443984"/>
            <a:ext cx="7214615" cy="374903"/>
          </a:xfrm>
          <a:prstGeom prst="rect"/>
          <a:noFill/>
          <a:ln w="12700" cmpd="sng" cap="flat">
            <a:noFill/>
            <a:prstDash val="solid"/>
            <a:miter/>
          </a:ln>
        </p:spPr>
        <p:txBody>
          <a:bodyPr vert="horz" wrap="none" lIns="0" tIns="0" rIns="0" bIns="0" anchor="ctr" anchorCtr="0">
            <a:prstTxWarp prst="textNoShape"/>
          </a:bodyPr>
          <a:lstStyle/>
          <a:p>
            <a:pPr marL="0" indent="0" algn="l">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Data Visualization</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100" name="矩形"/>
          <p:cNvSpPr>
            <a:spLocks/>
          </p:cNvSpPr>
          <p:nvPr/>
        </p:nvSpPr>
        <p:spPr>
          <a:xfrm rot="0">
            <a:off x="996696" y="2743200"/>
            <a:ext cx="173736" cy="438911"/>
          </a:xfrm>
          <a:prstGeom prst="rect"/>
          <a:noFill/>
          <a:ln w="12700" cmpd="sng" cap="flat">
            <a:noFill/>
            <a:prstDash val="solid"/>
            <a:miter/>
          </a:ln>
        </p:spPr>
        <p:txBody>
          <a:bodyPr vert="horz" wrap="none" lIns="0" tIns="0" rIns="0" bIns="0" anchor="ctr" anchorCtr="0">
            <a:prstTxWarp prst="textNoShape"/>
          </a:bodyPr>
          <a:lstStyle/>
          <a:p>
            <a:pPr marL="0" indent="0" algn="ctr">
              <a:lnSpc>
                <a:spcPts val="2780"/>
              </a:lnSpc>
              <a:spcBef>
                <a:spcPts val="0"/>
              </a:spcBef>
              <a:spcAft>
                <a:spcPts val="0"/>
              </a:spcAft>
              <a:buNone/>
            </a:pPr>
            <a:r>
              <a:rPr lang="en-US" altLang="zh-CN" sz="2320" b="0" i="0" u="none" strike="noStrike" kern="1200" cap="none" spc="0" baseline="0">
                <a:solidFill>
                  <a:srgbClr val="545454"/>
                </a:solidFill>
                <a:latin typeface="思源黑体-思源黑体-Medium" pitchFamily="34" charset="0"/>
                <a:ea typeface="思源黑体-思源黑体-Medium" pitchFamily="34" charset="0"/>
                <a:cs typeface="思源黑体-思源黑体-Medium" pitchFamily="34" charset="0"/>
              </a:rPr>
              <a:t>1</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101" name="矩形"/>
          <p:cNvSpPr>
            <a:spLocks/>
          </p:cNvSpPr>
          <p:nvPr/>
        </p:nvSpPr>
        <p:spPr>
          <a:xfrm rot="0">
            <a:off x="1609344" y="3264408"/>
            <a:ext cx="7214615" cy="594359"/>
          </a:xfrm>
          <a:prstGeom prst="rect"/>
          <a:noFill/>
          <a:ln w="12700" cmpd="sng" cap="flat">
            <a:noFill/>
            <a:prstDash val="solid"/>
            <a:miter/>
          </a:ln>
        </p:spPr>
        <p:txBody>
          <a:bodyPr vert="horz" wrap="square" lIns="0" tIns="0" rIns="0" bIns="0" anchor="ctr" anchorCtr="0">
            <a:prstTxWarp prst="textNoShape"/>
          </a:bodyPr>
          <a:lstStyle/>
          <a:p>
            <a:pPr marL="0" indent="0" algn="l">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The project utilizes a dataset of 28 classes of fruits and vegetables sourced from Kaggle.</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102" name="矩形"/>
          <p:cNvSpPr>
            <a:spLocks/>
          </p:cNvSpPr>
          <p:nvPr/>
        </p:nvSpPr>
        <p:spPr>
          <a:xfrm rot="0">
            <a:off x="1609344" y="6638544"/>
            <a:ext cx="7214615" cy="594359"/>
          </a:xfrm>
          <a:prstGeom prst="rect"/>
          <a:noFill/>
          <a:ln w="12700" cmpd="sng" cap="flat">
            <a:noFill/>
            <a:prstDash val="solid"/>
            <a:miter/>
          </a:ln>
        </p:spPr>
        <p:txBody>
          <a:bodyPr vert="horz" wrap="square" lIns="0" tIns="0" rIns="0" bIns="0" anchor="ctr" anchorCtr="0">
            <a:prstTxWarp prst="textNoShape"/>
          </a:bodyPr>
          <a:lstStyle/>
          <a:p>
            <a:pPr marL="0" indent="0" algn="l">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Various transformations are applied to increase the dataset's diversity, aiding model robustness.</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08490621"/>
      </p:ext>
    </p:extLst>
  </p:cSld>
  <p:clrMapOvr>
    <a:masterClrMapping/>
  </p:clrMapOvr>
</p:sld>
</file>

<file path=ppt/slides/slide8.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pic>
        <p:nvPicPr>
          <p:cNvPr id="106" name="图片" descr="preencoded.png"/>
          <p:cNvPicPr>
            <a:picLocks noChangeAspect="1"/>
          </p:cNvPicPr>
          <p:nvPr/>
        </p:nvPicPr>
        <p:blipFill>
          <a:blip r:embed="rId1" cstate="print"/>
          <a:stretch>
            <a:fillRect/>
          </a:stretch>
        </p:blipFill>
        <p:spPr>
          <a:xfrm rot="0">
            <a:off x="0" y="0"/>
            <a:ext cx="14630401" cy="8238744"/>
          </a:xfrm>
          <a:prstGeom prst="rect"/>
          <a:noFill/>
          <a:ln w="12700" cmpd="sng" cap="flat">
            <a:noFill/>
            <a:prstDash val="solid"/>
            <a:miter/>
          </a:ln>
        </p:spPr>
      </p:pic>
      <p:pic>
        <p:nvPicPr>
          <p:cNvPr id="107" name="图片" descr="preencoded.png"/>
          <p:cNvPicPr>
            <a:picLocks noChangeAspect="1"/>
          </p:cNvPicPr>
          <p:nvPr/>
        </p:nvPicPr>
        <p:blipFill>
          <a:blip r:embed="rId2" cstate="print"/>
          <a:stretch>
            <a:fillRect/>
          </a:stretch>
        </p:blipFill>
        <p:spPr>
          <a:xfrm rot="0">
            <a:off x="9656064" y="0"/>
            <a:ext cx="4974336" cy="8238744"/>
          </a:xfrm>
          <a:prstGeom prst="rect"/>
          <a:noFill/>
          <a:ln w="12700" cmpd="sng" cap="flat">
            <a:noFill/>
            <a:prstDash val="solid"/>
            <a:miter/>
          </a:ln>
        </p:spPr>
      </p:pic>
      <p:pic>
        <p:nvPicPr>
          <p:cNvPr id="108" name="图片" descr="preencoded.png"/>
          <p:cNvPicPr>
            <a:picLocks noChangeAspect="1"/>
          </p:cNvPicPr>
          <p:nvPr/>
        </p:nvPicPr>
        <p:blipFill>
          <a:blip r:embed="rId3" cstate="print"/>
          <a:stretch>
            <a:fillRect/>
          </a:stretch>
        </p:blipFill>
        <p:spPr>
          <a:xfrm rot="0">
            <a:off x="841248" y="2798064"/>
            <a:ext cx="475488" cy="475487"/>
          </a:xfrm>
          <a:prstGeom prst="rect"/>
          <a:noFill/>
          <a:ln w="12700" cmpd="sng" cap="flat">
            <a:noFill/>
            <a:prstDash val="solid"/>
            <a:miter/>
          </a:ln>
        </p:spPr>
      </p:pic>
      <p:pic>
        <p:nvPicPr>
          <p:cNvPr id="109" name="图片" descr="preencoded.png"/>
          <p:cNvPicPr>
            <a:picLocks noChangeAspect="1"/>
          </p:cNvPicPr>
          <p:nvPr/>
        </p:nvPicPr>
        <p:blipFill>
          <a:blip r:embed="rId4" cstate="print"/>
          <a:stretch>
            <a:fillRect/>
          </a:stretch>
        </p:blipFill>
        <p:spPr>
          <a:xfrm rot="0">
            <a:off x="841248" y="5586983"/>
            <a:ext cx="475488" cy="475488"/>
          </a:xfrm>
          <a:prstGeom prst="rect"/>
          <a:noFill/>
          <a:ln w="12700" cmpd="sng" cap="flat">
            <a:noFill/>
            <a:prstDash val="solid"/>
            <a:miter/>
          </a:ln>
        </p:spPr>
      </p:pic>
      <p:pic>
        <p:nvPicPr>
          <p:cNvPr id="110" name="图片" descr="preencoded.png"/>
          <p:cNvPicPr>
            <a:picLocks noChangeAspect="1"/>
          </p:cNvPicPr>
          <p:nvPr/>
        </p:nvPicPr>
        <p:blipFill>
          <a:blip r:embed="rId5" cstate="print"/>
          <a:stretch>
            <a:fillRect/>
          </a:stretch>
        </p:blipFill>
        <p:spPr>
          <a:xfrm rot="0">
            <a:off x="841248" y="4187952"/>
            <a:ext cx="475488" cy="475487"/>
          </a:xfrm>
          <a:prstGeom prst="rect"/>
          <a:noFill/>
          <a:ln w="12700" cmpd="sng" cap="flat">
            <a:noFill/>
            <a:prstDash val="solid"/>
            <a:miter/>
          </a:ln>
        </p:spPr>
      </p:pic>
      <p:sp>
        <p:nvSpPr>
          <p:cNvPr id="111" name="矩形"/>
          <p:cNvSpPr>
            <a:spLocks/>
          </p:cNvSpPr>
          <p:nvPr/>
        </p:nvSpPr>
        <p:spPr>
          <a:xfrm rot="0">
            <a:off x="832104" y="1545336"/>
            <a:ext cx="8010144" cy="740664"/>
          </a:xfrm>
          <a:prstGeom prst="rect"/>
          <a:noFill/>
          <a:ln w="12700" cmpd="sng" cap="flat">
            <a:noFill/>
            <a:prstDash val="solid"/>
            <a:miter/>
          </a:ln>
        </p:spPr>
        <p:txBody>
          <a:bodyPr vert="horz" wrap="none" lIns="0" tIns="0" rIns="0" bIns="0" anchor="ctr" anchorCtr="0">
            <a:prstTxWarp prst="textNoShape"/>
          </a:bodyPr>
          <a:lstStyle/>
          <a:p>
            <a:pPr marL="0" indent="0" algn="l">
              <a:lnSpc>
                <a:spcPts val="5800"/>
              </a:lnSpc>
              <a:spcBef>
                <a:spcPts val="0"/>
              </a:spcBef>
              <a:spcAft>
                <a:spcPts val="0"/>
              </a:spcAft>
              <a:buNone/>
            </a:pPr>
            <a:r>
              <a:rPr lang="en-US" altLang="zh-CN" sz="4640" b="0" i="0" u="none" strike="noStrike" kern="1200" cap="none" spc="0" baseline="0">
                <a:solidFill>
                  <a:srgbClr val="5260E3"/>
                </a:solidFill>
                <a:latin typeface="思源黑体-思源黑体-Medium" pitchFamily="34" charset="0"/>
                <a:ea typeface="思源黑体-思源黑体-Medium" pitchFamily="34" charset="0"/>
                <a:cs typeface="思源黑体-思源黑体-Medium" pitchFamily="34" charset="0"/>
              </a:rPr>
              <a:t>Application Development</a:t>
            </a:r>
            <a:endParaRPr lang="zh-CN" altLang="en-US" sz="4640" b="0" i="0" u="none" strike="noStrike" kern="1200" cap="none" spc="0" baseline="0">
              <a:solidFill>
                <a:schemeClr val="tx1"/>
              </a:solidFill>
              <a:latin typeface="Calibri" pitchFamily="0" charset="0"/>
              <a:ea typeface="等线" pitchFamily="0" charset="0"/>
              <a:cs typeface="Calibri" pitchFamily="0" charset="0"/>
            </a:endParaRPr>
          </a:p>
        </p:txBody>
      </p:sp>
      <p:sp>
        <p:nvSpPr>
          <p:cNvPr id="112" name="矩形"/>
          <p:cNvSpPr>
            <a:spLocks/>
          </p:cNvSpPr>
          <p:nvPr/>
        </p:nvSpPr>
        <p:spPr>
          <a:xfrm rot="0">
            <a:off x="1609344" y="5614416"/>
            <a:ext cx="7214615" cy="374903"/>
          </a:xfrm>
          <a:prstGeom prst="rect"/>
          <a:noFill/>
          <a:ln w="12700" cmpd="sng" cap="flat">
            <a:noFill/>
            <a:prstDash val="solid"/>
            <a:miter/>
          </a:ln>
        </p:spPr>
        <p:txBody>
          <a:bodyPr vert="horz" wrap="none" lIns="0" tIns="0" rIns="0" bIns="0" anchor="ctr" anchorCtr="0">
            <a:prstTxWarp prst="textNoShape"/>
          </a:bodyPr>
          <a:lstStyle/>
          <a:p>
            <a:pPr marL="0" indent="0" algn="l">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Model Testing</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113" name="矩形"/>
          <p:cNvSpPr>
            <a:spLocks/>
          </p:cNvSpPr>
          <p:nvPr/>
        </p:nvSpPr>
        <p:spPr>
          <a:xfrm rot="0">
            <a:off x="1609344" y="6126479"/>
            <a:ext cx="7214615" cy="301751"/>
          </a:xfrm>
          <a:prstGeom prst="rect"/>
          <a:noFill/>
          <a:ln w="12700" cmpd="sng" cap="flat">
            <a:noFill/>
            <a:prstDash val="solid"/>
            <a:miter/>
          </a:ln>
        </p:spPr>
        <p:txBody>
          <a:bodyPr vert="horz" wrap="none" lIns="0" tIns="0" rIns="0" bIns="0" anchor="ctr" anchorCtr="0">
            <a:prstTxWarp prst="textNoShape"/>
          </a:bodyPr>
          <a:lstStyle/>
          <a:p>
            <a:pPr marL="0" indent="0" algn="l">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Tests the model's accuracy in identifying produce.</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114" name="矩形"/>
          <p:cNvSpPr>
            <a:spLocks/>
          </p:cNvSpPr>
          <p:nvPr/>
        </p:nvSpPr>
        <p:spPr>
          <a:xfrm rot="0">
            <a:off x="1609344" y="4215384"/>
            <a:ext cx="7214615" cy="374903"/>
          </a:xfrm>
          <a:prstGeom prst="rect"/>
          <a:noFill/>
          <a:ln w="12700" cmpd="sng" cap="flat">
            <a:noFill/>
            <a:prstDash val="solid"/>
            <a:miter/>
          </a:ln>
        </p:spPr>
        <p:txBody>
          <a:bodyPr vert="horz" wrap="none" lIns="0" tIns="0" rIns="0" bIns="0" anchor="ctr" anchorCtr="0">
            <a:prstTxWarp prst="textNoShape"/>
          </a:bodyPr>
          <a:lstStyle/>
          <a:p>
            <a:pPr marL="0" indent="0" algn="l">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Flask Integration</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115" name="矩形"/>
          <p:cNvSpPr>
            <a:spLocks/>
          </p:cNvSpPr>
          <p:nvPr/>
        </p:nvSpPr>
        <p:spPr>
          <a:xfrm rot="0">
            <a:off x="996696" y="2816352"/>
            <a:ext cx="173736" cy="438911"/>
          </a:xfrm>
          <a:prstGeom prst="rect"/>
          <a:noFill/>
          <a:ln w="12700" cmpd="sng" cap="flat">
            <a:noFill/>
            <a:prstDash val="solid"/>
            <a:miter/>
          </a:ln>
        </p:spPr>
        <p:txBody>
          <a:bodyPr vert="horz" wrap="none" lIns="0" tIns="0" rIns="0" bIns="0" anchor="ctr" anchorCtr="0">
            <a:prstTxWarp prst="textNoShape"/>
          </a:bodyPr>
          <a:lstStyle/>
          <a:p>
            <a:pPr marL="0" indent="0" algn="ctr">
              <a:lnSpc>
                <a:spcPts val="2780"/>
              </a:lnSpc>
              <a:spcBef>
                <a:spcPts val="0"/>
              </a:spcBef>
              <a:spcAft>
                <a:spcPts val="0"/>
              </a:spcAft>
              <a:buNone/>
            </a:pPr>
            <a:r>
              <a:rPr lang="en-US" altLang="zh-CN" sz="2320" b="0" i="0" u="none" strike="noStrike" kern="1200" cap="none" spc="0" baseline="0">
                <a:solidFill>
                  <a:srgbClr val="545454"/>
                </a:solidFill>
                <a:latin typeface="思源黑体-思源黑体-Medium" pitchFamily="34" charset="0"/>
                <a:ea typeface="思源黑体-思源黑体-Medium" pitchFamily="34" charset="0"/>
                <a:cs typeface="思源黑体-思源黑体-Medium" pitchFamily="34" charset="0"/>
              </a:rPr>
              <a:t>1</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116" name="矩形"/>
          <p:cNvSpPr>
            <a:spLocks/>
          </p:cNvSpPr>
          <p:nvPr/>
        </p:nvSpPr>
        <p:spPr>
          <a:xfrm rot="0">
            <a:off x="1609344" y="2825496"/>
            <a:ext cx="7214615" cy="374903"/>
          </a:xfrm>
          <a:prstGeom prst="rect"/>
          <a:noFill/>
          <a:ln w="12700" cmpd="sng" cap="flat">
            <a:noFill/>
            <a:prstDash val="solid"/>
            <a:miter/>
          </a:ln>
        </p:spPr>
        <p:txBody>
          <a:bodyPr vert="horz" wrap="none" lIns="0" tIns="0" rIns="0" bIns="0" anchor="ctr" anchorCtr="0">
            <a:prstTxWarp prst="textNoShape"/>
          </a:bodyPr>
          <a:lstStyle/>
          <a:p>
            <a:pPr marL="0" indent="0" algn="l">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HTML Pages</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117" name="矩形"/>
          <p:cNvSpPr>
            <a:spLocks/>
          </p:cNvSpPr>
          <p:nvPr/>
        </p:nvSpPr>
        <p:spPr>
          <a:xfrm rot="0">
            <a:off x="1609344" y="3337560"/>
            <a:ext cx="7214615" cy="301751"/>
          </a:xfrm>
          <a:prstGeom prst="rect"/>
          <a:noFill/>
          <a:ln w="12700" cmpd="sng" cap="flat">
            <a:noFill/>
            <a:prstDash val="solid"/>
            <a:miter/>
          </a:ln>
        </p:spPr>
        <p:txBody>
          <a:bodyPr vert="horz" wrap="none" lIns="0" tIns="0" rIns="0" bIns="0" anchor="ctr" anchorCtr="0">
            <a:prstTxWarp prst="textNoShape"/>
          </a:bodyPr>
          <a:lstStyle/>
          <a:p>
            <a:pPr marL="0" indent="0" algn="l">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Three HTML files for user interaction.</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118" name="矩形"/>
          <p:cNvSpPr>
            <a:spLocks/>
          </p:cNvSpPr>
          <p:nvPr/>
        </p:nvSpPr>
        <p:spPr>
          <a:xfrm rot="0">
            <a:off x="1609344" y="4727448"/>
            <a:ext cx="7214615" cy="301752"/>
          </a:xfrm>
          <a:prstGeom prst="rect"/>
          <a:noFill/>
          <a:ln w="12700" cmpd="sng" cap="flat">
            <a:noFill/>
            <a:prstDash val="solid"/>
            <a:miter/>
          </a:ln>
        </p:spPr>
        <p:txBody>
          <a:bodyPr vert="horz" wrap="none" lIns="0" tIns="0" rIns="0" bIns="0" anchor="ctr" anchorCtr="0">
            <a:prstTxWarp prst="textNoShape"/>
          </a:bodyPr>
          <a:lstStyle/>
          <a:p>
            <a:pPr marL="0" indent="0" algn="l">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Connects the UI to the predictive model.</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119" name="矩形"/>
          <p:cNvSpPr>
            <a:spLocks/>
          </p:cNvSpPr>
          <p:nvPr/>
        </p:nvSpPr>
        <p:spPr>
          <a:xfrm rot="0">
            <a:off x="996696" y="5605272"/>
            <a:ext cx="173736" cy="438911"/>
          </a:xfrm>
          <a:prstGeom prst="rect"/>
          <a:noFill/>
          <a:ln w="12700" cmpd="sng" cap="flat">
            <a:noFill/>
            <a:prstDash val="solid"/>
            <a:miter/>
          </a:ln>
        </p:spPr>
        <p:txBody>
          <a:bodyPr vert="horz" wrap="none" lIns="0" tIns="0" rIns="0" bIns="0" anchor="ctr" anchorCtr="0">
            <a:prstTxWarp prst="textNoShape"/>
          </a:bodyPr>
          <a:lstStyle/>
          <a:p>
            <a:pPr marL="0" indent="0" algn="ctr">
              <a:lnSpc>
                <a:spcPts val="2780"/>
              </a:lnSpc>
              <a:spcBef>
                <a:spcPts val="0"/>
              </a:spcBef>
              <a:spcAft>
                <a:spcPts val="0"/>
              </a:spcAft>
              <a:buNone/>
            </a:pPr>
            <a:r>
              <a:rPr lang="en-US" altLang="zh-CN" sz="2320" b="0" i="0" u="none" strike="noStrike" kern="1200" cap="none" spc="0" baseline="0">
                <a:solidFill>
                  <a:srgbClr val="545454"/>
                </a:solidFill>
                <a:latin typeface="思源黑体-思源黑体-Medium" pitchFamily="34" charset="0"/>
                <a:ea typeface="思源黑体-思源黑体-Medium" pitchFamily="34" charset="0"/>
                <a:cs typeface="思源黑体-思源黑体-Medium" pitchFamily="34" charset="0"/>
              </a:rPr>
              <a:t>3</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120" name="矩形"/>
          <p:cNvSpPr>
            <a:spLocks/>
          </p:cNvSpPr>
          <p:nvPr/>
        </p:nvSpPr>
        <p:spPr>
          <a:xfrm rot="0">
            <a:off x="996696" y="4206240"/>
            <a:ext cx="173736" cy="438912"/>
          </a:xfrm>
          <a:prstGeom prst="rect"/>
          <a:noFill/>
          <a:ln w="12700" cmpd="sng" cap="flat">
            <a:noFill/>
            <a:prstDash val="solid"/>
            <a:miter/>
          </a:ln>
        </p:spPr>
        <p:txBody>
          <a:bodyPr vert="horz" wrap="none" lIns="0" tIns="0" rIns="0" bIns="0" anchor="ctr" anchorCtr="0">
            <a:prstTxWarp prst="textNoShape"/>
          </a:bodyPr>
          <a:lstStyle/>
          <a:p>
            <a:pPr marL="0" indent="0" algn="ctr">
              <a:lnSpc>
                <a:spcPts val="2780"/>
              </a:lnSpc>
              <a:spcBef>
                <a:spcPts val="0"/>
              </a:spcBef>
              <a:spcAft>
                <a:spcPts val="0"/>
              </a:spcAft>
              <a:buNone/>
            </a:pPr>
            <a:r>
              <a:rPr lang="en-US" altLang="zh-CN" sz="2320" b="0" i="0" u="none" strike="noStrike" kern="1200" cap="none" spc="0" baseline="0">
                <a:solidFill>
                  <a:srgbClr val="545454"/>
                </a:solidFill>
                <a:latin typeface="思源黑体-思源黑体-Medium" pitchFamily="34" charset="0"/>
                <a:ea typeface="思源黑体-思源黑体-Medium" pitchFamily="34" charset="0"/>
                <a:cs typeface="思源黑体-思源黑体-Medium" pitchFamily="34" charset="0"/>
              </a:rPr>
              <a:t>2</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761087299"/>
      </p:ext>
    </p:extLst>
  </p:cSld>
  <p:clrMapOvr>
    <a:masterClrMapping/>
  </p:clrMapOvr>
</p:sld>
</file>

<file path=ppt/slides/slide9.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pic>
        <p:nvPicPr>
          <p:cNvPr id="124" name="图片" descr="preencoded.png"/>
          <p:cNvPicPr>
            <a:picLocks noChangeAspect="1"/>
          </p:cNvPicPr>
          <p:nvPr/>
        </p:nvPicPr>
        <p:blipFill>
          <a:blip r:embed="rId1" cstate="print"/>
          <a:stretch>
            <a:fillRect/>
          </a:stretch>
        </p:blipFill>
        <p:spPr>
          <a:xfrm rot="0">
            <a:off x="0" y="0"/>
            <a:ext cx="14630401" cy="8238744"/>
          </a:xfrm>
          <a:prstGeom prst="rect"/>
          <a:noFill/>
          <a:ln w="12700" cmpd="sng" cap="flat">
            <a:noFill/>
            <a:prstDash val="solid"/>
            <a:miter/>
          </a:ln>
        </p:spPr>
      </p:pic>
      <p:sp>
        <p:nvSpPr>
          <p:cNvPr id="125" name="矩形"/>
          <p:cNvSpPr>
            <a:spLocks/>
          </p:cNvSpPr>
          <p:nvPr/>
        </p:nvSpPr>
        <p:spPr>
          <a:xfrm rot="0">
            <a:off x="8046719" y="4215384"/>
            <a:ext cx="5504689" cy="374903"/>
          </a:xfrm>
          <a:prstGeom prst="rect"/>
          <a:noFill/>
          <a:ln w="12700" cmpd="sng" cap="flat">
            <a:noFill/>
            <a:prstDash val="solid"/>
            <a:miter/>
          </a:ln>
        </p:spPr>
        <p:txBody>
          <a:bodyPr vert="horz" wrap="none" lIns="0" tIns="0" rIns="0" bIns="0" anchor="ctr" anchorCtr="0">
            <a:prstTxWarp prst="textNoShape"/>
          </a:bodyPr>
          <a:lstStyle/>
          <a:p>
            <a:pPr marL="0" indent="0" algn="l">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Waste Reduction</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126" name="矩形"/>
          <p:cNvSpPr>
            <a:spLocks/>
          </p:cNvSpPr>
          <p:nvPr/>
        </p:nvSpPr>
        <p:spPr>
          <a:xfrm rot="0">
            <a:off x="8046719" y="6099048"/>
            <a:ext cx="5504689" cy="301751"/>
          </a:xfrm>
          <a:prstGeom prst="rect"/>
          <a:noFill/>
          <a:ln w="12700" cmpd="sng" cap="flat">
            <a:noFill/>
            <a:prstDash val="solid"/>
            <a:miter/>
          </a:ln>
        </p:spPr>
        <p:txBody>
          <a:bodyPr vert="horz" wrap="none" lIns="0" tIns="0" rIns="0" bIns="0" anchor="ctr" anchorCtr="0">
            <a:prstTxWarp prst="textNoShape"/>
          </a:bodyPr>
          <a:lstStyle/>
          <a:p>
            <a:pPr marL="0" indent="0" algn="l">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Enhances quality control measures in sorting.</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127" name="矩形"/>
          <p:cNvSpPr>
            <a:spLocks/>
          </p:cNvSpPr>
          <p:nvPr/>
        </p:nvSpPr>
        <p:spPr>
          <a:xfrm rot="0">
            <a:off x="8046719" y="5586983"/>
            <a:ext cx="5504689" cy="374903"/>
          </a:xfrm>
          <a:prstGeom prst="rect"/>
          <a:noFill/>
          <a:ln w="12700" cmpd="sng" cap="flat">
            <a:noFill/>
            <a:prstDash val="solid"/>
            <a:miter/>
          </a:ln>
        </p:spPr>
        <p:txBody>
          <a:bodyPr vert="horz" wrap="none" lIns="0" tIns="0" rIns="0" bIns="0" anchor="ctr" anchorCtr="0">
            <a:prstTxWarp prst="textNoShape"/>
          </a:bodyPr>
          <a:lstStyle/>
          <a:p>
            <a:pPr marL="0" indent="0" algn="l">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Quality Control Improvement</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128" name="矩形"/>
          <p:cNvSpPr>
            <a:spLocks/>
          </p:cNvSpPr>
          <p:nvPr/>
        </p:nvSpPr>
        <p:spPr>
          <a:xfrm rot="0">
            <a:off x="841248" y="2724912"/>
            <a:ext cx="6007608" cy="2066544"/>
          </a:xfrm>
          <a:prstGeom prst="rect"/>
          <a:noFill/>
          <a:ln w="12700" cmpd="sng" cap="flat">
            <a:noFill/>
            <a:prstDash val="solid"/>
            <a:miter/>
          </a:ln>
        </p:spPr>
        <p:txBody>
          <a:bodyPr vert="horz" wrap="square" lIns="0" tIns="0" rIns="0" bIns="0" anchor="ctr" anchorCtr="0">
            <a:prstTxWarp prst="textNoShape"/>
          </a:bodyPr>
          <a:lstStyle/>
          <a:p>
            <a:pPr marL="0" indent="0" algn="l">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The Smart Sorting system demonstrates significant advancements in fruit and vegetable sorting through AI and transfer learning. By automating processes, it enhances efficiency, reduces waste, and improves quality control in the agricultural sector. Future work can expand the model's capabilities and applications.</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129" name="矩形"/>
          <p:cNvSpPr>
            <a:spLocks/>
          </p:cNvSpPr>
          <p:nvPr/>
        </p:nvSpPr>
        <p:spPr>
          <a:xfrm rot="0">
            <a:off x="832104" y="1463040"/>
            <a:ext cx="12984480" cy="740664"/>
          </a:xfrm>
          <a:prstGeom prst="rect"/>
          <a:noFill/>
          <a:ln w="12700" cmpd="sng" cap="flat">
            <a:noFill/>
            <a:prstDash val="solid"/>
            <a:miter/>
          </a:ln>
        </p:spPr>
        <p:txBody>
          <a:bodyPr vert="horz" wrap="none" lIns="0" tIns="0" rIns="0" bIns="0" anchor="ctr" anchorCtr="0">
            <a:prstTxWarp prst="textNoShape"/>
          </a:bodyPr>
          <a:lstStyle/>
          <a:p>
            <a:pPr marL="0" indent="0" algn="l">
              <a:lnSpc>
                <a:spcPts val="5800"/>
              </a:lnSpc>
              <a:spcBef>
                <a:spcPts val="0"/>
              </a:spcBef>
              <a:spcAft>
                <a:spcPts val="0"/>
              </a:spcAft>
              <a:buNone/>
            </a:pPr>
            <a:r>
              <a:rPr lang="en-US" altLang="zh-CN" sz="4640" b="0" i="0" u="none" strike="noStrike" kern="1200" cap="none" spc="0" baseline="0">
                <a:solidFill>
                  <a:srgbClr val="5260E3"/>
                </a:solidFill>
                <a:latin typeface="思源黑体-思源黑体-Medium" pitchFamily="34" charset="0"/>
                <a:ea typeface="思源黑体-思源黑体-Medium" pitchFamily="34" charset="0"/>
                <a:cs typeface="思源黑体-思源黑体-Medium" pitchFamily="34" charset="0"/>
              </a:rPr>
              <a:t>Advancements in Smart Sorting System</a:t>
            </a:r>
            <a:endParaRPr lang="zh-CN" altLang="en-US" sz="4640" b="0" i="0" u="none" strike="noStrike" kern="1200" cap="none" spc="0" baseline="0">
              <a:solidFill>
                <a:schemeClr val="tx1"/>
              </a:solidFill>
              <a:latin typeface="Calibri" pitchFamily="0" charset="0"/>
              <a:ea typeface="等线" pitchFamily="0" charset="0"/>
              <a:cs typeface="Calibri" pitchFamily="0" charset="0"/>
            </a:endParaRPr>
          </a:p>
        </p:txBody>
      </p:sp>
      <p:sp>
        <p:nvSpPr>
          <p:cNvPr id="130" name="矩形"/>
          <p:cNvSpPr>
            <a:spLocks/>
          </p:cNvSpPr>
          <p:nvPr/>
        </p:nvSpPr>
        <p:spPr>
          <a:xfrm rot="0">
            <a:off x="8046719" y="2852928"/>
            <a:ext cx="5504689" cy="374903"/>
          </a:xfrm>
          <a:prstGeom prst="rect"/>
          <a:noFill/>
          <a:ln w="12700" cmpd="sng" cap="flat">
            <a:noFill/>
            <a:prstDash val="solid"/>
            <a:miter/>
          </a:ln>
        </p:spPr>
        <p:txBody>
          <a:bodyPr vert="horz" wrap="none" lIns="0" tIns="0" rIns="0" bIns="0" anchor="ctr" anchorCtr="0">
            <a:prstTxWarp prst="textNoShape"/>
          </a:bodyPr>
          <a:lstStyle/>
          <a:p>
            <a:pPr marL="0" indent="0" algn="l">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Efficiency Enhancement</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131" name="矩形"/>
          <p:cNvSpPr>
            <a:spLocks/>
          </p:cNvSpPr>
          <p:nvPr/>
        </p:nvSpPr>
        <p:spPr>
          <a:xfrm rot="0">
            <a:off x="8046719" y="3364992"/>
            <a:ext cx="5504689" cy="594359"/>
          </a:xfrm>
          <a:prstGeom prst="rect"/>
          <a:noFill/>
          <a:ln w="12700" cmpd="sng" cap="flat">
            <a:noFill/>
            <a:prstDash val="solid"/>
            <a:miter/>
          </a:ln>
        </p:spPr>
        <p:txBody>
          <a:bodyPr vert="horz" wrap="square" lIns="0" tIns="0" rIns="0" bIns="0" anchor="ctr" anchorCtr="0">
            <a:prstTxWarp prst="textNoShape"/>
          </a:bodyPr>
          <a:lstStyle/>
          <a:p>
            <a:pPr marL="0" indent="0" algn="l">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Automates sorting processes to improve efficiency.</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132" name="矩形"/>
          <p:cNvSpPr>
            <a:spLocks/>
          </p:cNvSpPr>
          <p:nvPr/>
        </p:nvSpPr>
        <p:spPr>
          <a:xfrm rot="0">
            <a:off x="8046719" y="4727448"/>
            <a:ext cx="5504689" cy="594360"/>
          </a:xfrm>
          <a:prstGeom prst="rect"/>
          <a:noFill/>
          <a:ln w="12700" cmpd="sng" cap="flat">
            <a:noFill/>
            <a:prstDash val="solid"/>
            <a:miter/>
          </a:ln>
        </p:spPr>
        <p:txBody>
          <a:bodyPr vert="horz" wrap="square" lIns="0" tIns="0" rIns="0" bIns="0" anchor="ctr" anchorCtr="0">
            <a:prstTxWarp prst="textNoShape"/>
          </a:bodyPr>
          <a:lstStyle/>
          <a:p>
            <a:pPr marL="0" indent="0" algn="l">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Significantly reduces waste in the agricultural sector.</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322637817"/>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
        <a:ea typeface=""/>
        <a:cs typeface=""/>
      </a:majorFont>
      <a:minorFont>
        <a:latin typeface=""/>
        <a:ea typeface=""/>
        <a:cs typeface=""/>
      </a:minorFont>
    </a:fontScheme>
    <a:fmtScheme name="Office Theme">
      <a:fillStyleLst>
        <a:solidFill>
          <a:schemeClr val="phClr"/>
        </a:solidFill>
        <a:gradFill/>
        <a:gradFill/>
      </a:fillStyleLst>
      <a:lnStyleLst>
        <a:ln/>
        <a:ln/>
        <a:ln/>
      </a:lnStyleLst>
      <a:effectStyleLst>
        <a:effectStyle>
          <a:effectLst/>
        </a:effectStyle>
        <a:effectStyle>
          <a:effectLst/>
        </a:effectStyle>
        <a:effectStyle>
          <a:effectLst/>
        </a:effectStyle>
      </a:effectStyleLst>
      <a:bgFillStyleLst>
        <a:solidFill>
          <a:schemeClr val="phClr"/>
        </a:solidFill>
        <a:gradFill/>
        <a:gradFill/>
      </a:bgFillStyleLst>
    </a:fmtScheme>
  </a:themeElements>
</a:theme>
</file>

<file path=ppt/theme/theme2.xml><?xml version="1.0" encoding="utf-8"?>
<a:theme xmlns:a="http://schemas.openxmlformats.org/drawingml/2006/main" name="notesMaster1">
  <a:themeElements>
    <a:clrScheme name="notesMaster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notesMaster1">
      <a:majorFont>
        <a:latin typeface=""/>
        <a:ea typeface=""/>
        <a:cs typeface=""/>
      </a:majorFont>
      <a:minorFont>
        <a:latin typeface=""/>
        <a:ea typeface=""/>
        <a:cs typeface=""/>
      </a:minorFont>
    </a:fontScheme>
    <a:fmtScheme name="notesMaster1">
      <a:fillStyleLst>
        <a:solidFill>
          <a:schemeClr val="phClr"/>
        </a:solidFill>
        <a:gradFill/>
        <a:gradFill/>
      </a:fillStyleLst>
      <a:lnStyleLst>
        <a:ln/>
        <a:ln/>
        <a:ln/>
      </a:lnStyleLst>
      <a:effectStyleLst>
        <a:effectStyle>
          <a:effectLst/>
        </a:effectStyle>
        <a:effectStyle>
          <a:effectLst/>
        </a:effectStyle>
        <a:effectStyle>
          <a:effectLst/>
        </a:effectStyle>
      </a:effectStyleLst>
      <a:bgFillStyleLst>
        <a:solidFill>
          <a:schemeClr val="phClr"/>
        </a:solidFill>
        <a:gradFill/>
        <a:gradFill/>
      </a:bgFillStyleLst>
    </a:fmtScheme>
  </a:themeElements>
</a:theme>
</file>

<file path=docProps/app.xml><?xml version="1.0" encoding="utf-8"?>
<Properties xmlns="http://schemas.openxmlformats.org/officeDocument/2006/extended-properties">
  <Template>Normal.eit</Template>
  <TotalTime>17</TotalTime>
  <Application>Yozo_Office</Application>
  <Company>PptxGenJS</Company>
</Properties>
</file>

<file path=docProps/core.xml><?xml version="1.0" encoding="utf-8"?>
<cp:coreProperties xmlns:cp="http://schemas.openxmlformats.org/package/2006/metadata/core-properties" xmlns:dc="http://purl.org/dc/elements/1.1/" xmlns:dcterms="http://purl.org/dc/terms/" xmlns:xsi="http://www.w3.org/2001/XMLSchema-instance">
  <dc:title>PptxGenJS Presentation</dc:title>
  <dc:subject>PptxGenJS Presentation</dc:subject>
  <dc:creator>PptxGenJS</dc:creator>
  <cp:lastModifiedBy>root</cp:lastModifiedBy>
  <cp:revision>2</cp:revision>
  <dcterms:created xsi:type="dcterms:W3CDTF">2025-06-25T06:30:14Z</dcterms:created>
  <dcterms:modified xsi:type="dcterms:W3CDTF">2025-06-27T13:22:16Z</dcterms:modified>
</cp:coreProperties>
</file>